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87" r:id="rId3"/>
    <p:sldId id="388" r:id="rId4"/>
    <p:sldId id="389" r:id="rId5"/>
    <p:sldId id="487" r:id="rId6"/>
    <p:sldId id="488" r:id="rId7"/>
    <p:sldId id="489" r:id="rId8"/>
    <p:sldId id="491" r:id="rId9"/>
    <p:sldId id="484" r:id="rId10"/>
    <p:sldId id="486" r:id="rId11"/>
    <p:sldId id="48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0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F600F9-3890-4539-AB03-F762D3DE26C7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6973660-F206-44B8-A650-668D37EA0BCA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dirty="0" err="1" smtClean="0"/>
            <a:t>Ngudhari</a:t>
          </a:r>
          <a:r>
            <a:rPr lang="en-US" sz="2400" dirty="0" smtClean="0"/>
            <a:t> </a:t>
          </a:r>
          <a:r>
            <a:rPr lang="en-US" sz="2400" dirty="0" err="1" smtClean="0"/>
            <a:t>Crita</a:t>
          </a:r>
          <a:r>
            <a:rPr lang="en-US" sz="2400" dirty="0" smtClean="0"/>
            <a:t> </a:t>
          </a:r>
          <a:r>
            <a:rPr lang="en-US" sz="2400" dirty="0" err="1" smtClean="0"/>
            <a:t>Cekak</a:t>
          </a:r>
          <a:endParaRPr lang="en-US" sz="2400" dirty="0"/>
        </a:p>
      </dgm:t>
    </dgm:pt>
    <dgm:pt modelId="{A3E77A21-52CA-4835-8A35-DF95F40BAE22}" type="parTrans" cxnId="{40C27941-ECC7-44DA-9FB9-4BDAA5AEABCA}">
      <dgm:prSet/>
      <dgm:spPr/>
      <dgm:t>
        <a:bodyPr/>
        <a:lstStyle/>
        <a:p>
          <a:endParaRPr lang="en-US"/>
        </a:p>
      </dgm:t>
    </dgm:pt>
    <dgm:pt modelId="{4F899590-CD30-4DE8-8843-3399AC03AC4A}" type="sibTrans" cxnId="{40C27941-ECC7-44DA-9FB9-4BDAA5AEABCA}">
      <dgm:prSet/>
      <dgm:spPr/>
      <dgm:t>
        <a:bodyPr/>
        <a:lstStyle/>
        <a:p>
          <a:endParaRPr lang="en-US"/>
        </a:p>
      </dgm:t>
    </dgm:pt>
    <dgm:pt modelId="{5D6FA375-7557-4D44-9FE2-A399FEB45FE4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dirty="0" err="1" smtClean="0"/>
            <a:t>Unsur</a:t>
          </a:r>
          <a:r>
            <a:rPr lang="en-US" sz="2400" dirty="0" smtClean="0"/>
            <a:t> </a:t>
          </a:r>
          <a:r>
            <a:rPr lang="en-US" sz="2400" dirty="0" err="1" smtClean="0"/>
            <a:t>instrinsik</a:t>
          </a:r>
          <a:endParaRPr lang="en-US" sz="2400" dirty="0"/>
        </a:p>
      </dgm:t>
    </dgm:pt>
    <dgm:pt modelId="{50A6ED36-8251-4855-8713-B94E973287B1}" type="parTrans" cxnId="{905298F8-3BE0-4BAF-948E-7310E6364F07}">
      <dgm:prSet/>
      <dgm:spPr/>
      <dgm:t>
        <a:bodyPr/>
        <a:lstStyle/>
        <a:p>
          <a:endParaRPr lang="en-US"/>
        </a:p>
      </dgm:t>
    </dgm:pt>
    <dgm:pt modelId="{BF33755E-063A-4842-9E2E-5AF8F867E8D3}" type="sibTrans" cxnId="{905298F8-3BE0-4BAF-948E-7310E6364F07}">
      <dgm:prSet/>
      <dgm:spPr/>
      <dgm:t>
        <a:bodyPr/>
        <a:lstStyle/>
        <a:p>
          <a:endParaRPr lang="en-US"/>
        </a:p>
      </dgm:t>
    </dgm:pt>
    <dgm:pt modelId="{29434824-3A65-45FC-9554-99ADC6F74CBE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dirty="0" err="1" smtClean="0"/>
            <a:t>Tema</a:t>
          </a:r>
          <a:endParaRPr lang="en-US" sz="2400" dirty="0"/>
        </a:p>
      </dgm:t>
    </dgm:pt>
    <dgm:pt modelId="{7B7721EF-2A3E-470B-853C-9536FBF74C2E}" type="parTrans" cxnId="{8C2E35D4-FAC3-41F1-86F6-4CD65CFD593A}">
      <dgm:prSet/>
      <dgm:spPr/>
      <dgm:t>
        <a:bodyPr/>
        <a:lstStyle/>
        <a:p>
          <a:endParaRPr lang="en-US"/>
        </a:p>
      </dgm:t>
    </dgm:pt>
    <dgm:pt modelId="{5ABC97E0-DEB0-4F65-A2DE-7F8512FEBF9D}" type="sibTrans" cxnId="{8C2E35D4-FAC3-41F1-86F6-4CD65CFD593A}">
      <dgm:prSet/>
      <dgm:spPr/>
      <dgm:t>
        <a:bodyPr/>
        <a:lstStyle/>
        <a:p>
          <a:endParaRPr lang="en-US"/>
        </a:p>
      </dgm:t>
    </dgm:pt>
    <dgm:pt modelId="{F074E215-447E-408E-BAA8-75DBBBECC182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dirty="0" err="1" smtClean="0"/>
            <a:t>Paraga</a:t>
          </a:r>
          <a:endParaRPr lang="en-US" sz="2400" dirty="0"/>
        </a:p>
      </dgm:t>
    </dgm:pt>
    <dgm:pt modelId="{CE914DB6-A16F-4A24-8C8C-67AA850AF2C7}" type="parTrans" cxnId="{636AE7C8-1481-4F5C-A52D-8D64A8EB008D}">
      <dgm:prSet/>
      <dgm:spPr/>
      <dgm:t>
        <a:bodyPr/>
        <a:lstStyle/>
        <a:p>
          <a:endParaRPr lang="en-US"/>
        </a:p>
      </dgm:t>
    </dgm:pt>
    <dgm:pt modelId="{8D7CACFA-9953-4606-9325-680164327B0B}" type="sibTrans" cxnId="{636AE7C8-1481-4F5C-A52D-8D64A8EB008D}">
      <dgm:prSet/>
      <dgm:spPr/>
      <dgm:t>
        <a:bodyPr/>
        <a:lstStyle/>
        <a:p>
          <a:endParaRPr lang="en-US"/>
        </a:p>
      </dgm:t>
    </dgm:pt>
    <dgm:pt modelId="{C38D18D5-A200-4AB9-8705-594913DBAFDB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dirty="0" err="1" smtClean="0"/>
            <a:t>Unsur</a:t>
          </a:r>
          <a:r>
            <a:rPr lang="en-US" sz="2400" dirty="0" smtClean="0"/>
            <a:t> </a:t>
          </a:r>
          <a:r>
            <a:rPr lang="en-US" sz="2400" dirty="0" err="1" smtClean="0"/>
            <a:t>ekstrinsik</a:t>
          </a:r>
          <a:endParaRPr lang="en-US" sz="2400" dirty="0"/>
        </a:p>
      </dgm:t>
    </dgm:pt>
    <dgm:pt modelId="{30D4F279-2E70-4894-9B22-EB6BA3C01C7E}" type="parTrans" cxnId="{9A709146-909B-41CC-B2E5-4F544B0520A2}">
      <dgm:prSet/>
      <dgm:spPr/>
      <dgm:t>
        <a:bodyPr/>
        <a:lstStyle/>
        <a:p>
          <a:endParaRPr lang="en-US"/>
        </a:p>
      </dgm:t>
    </dgm:pt>
    <dgm:pt modelId="{3435D974-73DE-44C3-AF57-98F600151B9D}" type="sibTrans" cxnId="{9A709146-909B-41CC-B2E5-4F544B0520A2}">
      <dgm:prSet/>
      <dgm:spPr/>
      <dgm:t>
        <a:bodyPr/>
        <a:lstStyle/>
        <a:p>
          <a:endParaRPr lang="en-US"/>
        </a:p>
      </dgm:t>
    </dgm:pt>
    <dgm:pt modelId="{FBA80433-88DB-42A9-9AF2-1CC3D00930DB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dirty="0" err="1" smtClean="0"/>
            <a:t>Latar</a:t>
          </a:r>
          <a:r>
            <a:rPr lang="en-US" sz="2400" dirty="0" smtClean="0"/>
            <a:t> </a:t>
          </a:r>
          <a:r>
            <a:rPr lang="en-US" sz="2400" dirty="0" err="1" smtClean="0"/>
            <a:t>belakang</a:t>
          </a:r>
          <a:r>
            <a:rPr lang="en-US" sz="2400" dirty="0" smtClean="0"/>
            <a:t> </a:t>
          </a:r>
          <a:r>
            <a:rPr lang="en-US" sz="2400" dirty="0" err="1" smtClean="0"/>
            <a:t>panulis</a:t>
          </a:r>
          <a:endParaRPr lang="en-US" sz="2400" dirty="0"/>
        </a:p>
      </dgm:t>
    </dgm:pt>
    <dgm:pt modelId="{8B9928CE-7FB9-45D6-BE72-46A9732A7D7F}" type="parTrans" cxnId="{DD78C50F-1E15-4705-B1CC-6318275209C2}">
      <dgm:prSet/>
      <dgm:spPr/>
      <dgm:t>
        <a:bodyPr/>
        <a:lstStyle/>
        <a:p>
          <a:endParaRPr lang="en-US"/>
        </a:p>
      </dgm:t>
    </dgm:pt>
    <dgm:pt modelId="{996B1357-D566-4A0B-BC20-474E9A3C6642}" type="sibTrans" cxnId="{DD78C50F-1E15-4705-B1CC-6318275209C2}">
      <dgm:prSet/>
      <dgm:spPr/>
      <dgm:t>
        <a:bodyPr/>
        <a:lstStyle/>
        <a:p>
          <a:endParaRPr lang="en-US"/>
        </a:p>
      </dgm:t>
    </dgm:pt>
    <dgm:pt modelId="{92817394-9F1F-429F-A18A-FA90487B75D6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dirty="0" err="1" smtClean="0"/>
            <a:t>Alur</a:t>
          </a:r>
          <a:endParaRPr lang="en-US" sz="2400" dirty="0"/>
        </a:p>
      </dgm:t>
    </dgm:pt>
    <dgm:pt modelId="{CFAEA09F-3975-46F9-A938-5ED71155D933}" type="parTrans" cxnId="{F1F5B2BA-7E82-4BE3-A7AB-87434D8B4FE3}">
      <dgm:prSet/>
      <dgm:spPr/>
      <dgm:t>
        <a:bodyPr/>
        <a:lstStyle/>
        <a:p>
          <a:endParaRPr lang="en-US"/>
        </a:p>
      </dgm:t>
    </dgm:pt>
    <dgm:pt modelId="{A3D7D437-4CCB-42C2-84BF-160928D2D621}" type="sibTrans" cxnId="{F1F5B2BA-7E82-4BE3-A7AB-87434D8B4FE3}">
      <dgm:prSet/>
      <dgm:spPr/>
      <dgm:t>
        <a:bodyPr/>
        <a:lstStyle/>
        <a:p>
          <a:endParaRPr lang="en-US"/>
        </a:p>
      </dgm:t>
    </dgm:pt>
    <dgm:pt modelId="{9FC1EABB-BB90-4E6B-B2D0-C9D687466A97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dirty="0" err="1" smtClean="0"/>
            <a:t>Latar</a:t>
          </a:r>
          <a:endParaRPr lang="en-US" sz="2400" dirty="0"/>
        </a:p>
      </dgm:t>
    </dgm:pt>
    <dgm:pt modelId="{08B79A46-8676-44B6-A39C-D63303AA0D05}" type="parTrans" cxnId="{3820D4DB-0787-472A-BF52-EE778AEDF38C}">
      <dgm:prSet/>
      <dgm:spPr/>
      <dgm:t>
        <a:bodyPr/>
        <a:lstStyle/>
        <a:p>
          <a:endParaRPr lang="en-US"/>
        </a:p>
      </dgm:t>
    </dgm:pt>
    <dgm:pt modelId="{D8B7507B-0BE5-42BB-B3F5-5280B271AC2C}" type="sibTrans" cxnId="{3820D4DB-0787-472A-BF52-EE778AEDF38C}">
      <dgm:prSet/>
      <dgm:spPr/>
      <dgm:t>
        <a:bodyPr/>
        <a:lstStyle/>
        <a:p>
          <a:endParaRPr lang="en-US"/>
        </a:p>
      </dgm:t>
    </dgm:pt>
    <dgm:pt modelId="{9020456B-2692-48E7-8443-15805B86C617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dirty="0" err="1" smtClean="0"/>
            <a:t>Amanat</a:t>
          </a:r>
          <a:endParaRPr lang="en-US" sz="2400" dirty="0"/>
        </a:p>
      </dgm:t>
    </dgm:pt>
    <dgm:pt modelId="{FAFF376F-095A-4F83-A7C1-F80B4E4EAD7D}" type="parTrans" cxnId="{927C6A7B-0F9A-488B-9717-8BAA014568D8}">
      <dgm:prSet/>
      <dgm:spPr/>
      <dgm:t>
        <a:bodyPr/>
        <a:lstStyle/>
        <a:p>
          <a:endParaRPr lang="en-US"/>
        </a:p>
      </dgm:t>
    </dgm:pt>
    <dgm:pt modelId="{A4D1659D-7764-4497-B043-A9ECAA38E9FF}" type="sibTrans" cxnId="{927C6A7B-0F9A-488B-9717-8BAA014568D8}">
      <dgm:prSet/>
      <dgm:spPr/>
      <dgm:t>
        <a:bodyPr/>
        <a:lstStyle/>
        <a:p>
          <a:endParaRPr lang="en-US"/>
        </a:p>
      </dgm:t>
    </dgm:pt>
    <dgm:pt modelId="{28F3F5C2-F0A6-4EF3-A244-9D5BEEAC7DE1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dirty="0" err="1" smtClean="0"/>
            <a:t>Latar</a:t>
          </a:r>
          <a:r>
            <a:rPr lang="en-US" sz="2400" dirty="0" smtClean="0"/>
            <a:t> </a:t>
          </a:r>
          <a:r>
            <a:rPr lang="en-US" sz="2400" dirty="0" err="1" smtClean="0"/>
            <a:t>belakang</a:t>
          </a:r>
          <a:r>
            <a:rPr lang="en-US" sz="2400" dirty="0" smtClean="0"/>
            <a:t> </a:t>
          </a:r>
          <a:r>
            <a:rPr lang="en-US" sz="2400" dirty="0" err="1" smtClean="0"/>
            <a:t>pamaca</a:t>
          </a:r>
          <a:endParaRPr lang="en-US" sz="2400" dirty="0"/>
        </a:p>
      </dgm:t>
    </dgm:pt>
    <dgm:pt modelId="{1B57A9D3-C8BA-44FC-B29D-5BEB0D28474B}" type="parTrans" cxnId="{22589D08-70E1-4985-B7E1-D0490C54234B}">
      <dgm:prSet/>
      <dgm:spPr/>
      <dgm:t>
        <a:bodyPr/>
        <a:lstStyle/>
        <a:p>
          <a:endParaRPr lang="en-US"/>
        </a:p>
      </dgm:t>
    </dgm:pt>
    <dgm:pt modelId="{00D545A4-2E82-4965-8F28-80DC7DB36C07}" type="sibTrans" cxnId="{22589D08-70E1-4985-B7E1-D0490C54234B}">
      <dgm:prSet/>
      <dgm:spPr/>
      <dgm:t>
        <a:bodyPr/>
        <a:lstStyle/>
        <a:p>
          <a:endParaRPr lang="en-US"/>
        </a:p>
      </dgm:t>
    </dgm:pt>
    <dgm:pt modelId="{3BACE016-629F-4F0E-B0B7-9C07A20E8DB7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dirty="0" err="1" smtClean="0"/>
            <a:t>Psikologi</a:t>
          </a:r>
          <a:r>
            <a:rPr lang="en-US" sz="2400" dirty="0" smtClean="0"/>
            <a:t> </a:t>
          </a:r>
          <a:r>
            <a:rPr lang="en-US" sz="2400" dirty="0" err="1" smtClean="0"/>
            <a:t>panulis</a:t>
          </a:r>
          <a:r>
            <a:rPr lang="en-US" sz="2400" dirty="0" smtClean="0"/>
            <a:t> </a:t>
          </a:r>
          <a:r>
            <a:rPr lang="en-US" sz="2400" dirty="0" err="1" smtClean="0"/>
            <a:t>lan</a:t>
          </a:r>
          <a:r>
            <a:rPr lang="en-US" sz="2400" dirty="0" smtClean="0"/>
            <a:t> </a:t>
          </a:r>
          <a:r>
            <a:rPr lang="en-US" sz="2400" dirty="0" err="1" smtClean="0"/>
            <a:t>pamaca</a:t>
          </a:r>
          <a:endParaRPr lang="en-US" sz="2400" dirty="0"/>
        </a:p>
      </dgm:t>
    </dgm:pt>
    <dgm:pt modelId="{364532FA-3A89-4501-9A3C-0D61A0713183}" type="parTrans" cxnId="{DF18F453-457B-47EB-BC0E-E6A3B80472FF}">
      <dgm:prSet/>
      <dgm:spPr/>
      <dgm:t>
        <a:bodyPr/>
        <a:lstStyle/>
        <a:p>
          <a:endParaRPr lang="en-US"/>
        </a:p>
      </dgm:t>
    </dgm:pt>
    <dgm:pt modelId="{7DF78501-5EE1-4356-BD2A-F5D7FC91A756}" type="sibTrans" cxnId="{DF18F453-457B-47EB-BC0E-E6A3B80472FF}">
      <dgm:prSet/>
      <dgm:spPr/>
      <dgm:t>
        <a:bodyPr/>
        <a:lstStyle/>
        <a:p>
          <a:endParaRPr lang="en-US"/>
        </a:p>
      </dgm:t>
    </dgm:pt>
    <dgm:pt modelId="{C709DB40-2DF1-455E-B180-03EE80A9C802}" type="pres">
      <dgm:prSet presAssocID="{3AF600F9-3890-4539-AB03-F762D3DE26C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10E4BEC-BEC1-422A-852E-8A492DC524D3}" type="pres">
      <dgm:prSet presAssocID="{16973660-F206-44B8-A650-668D37EA0BCA}" presName="root1" presStyleCnt="0"/>
      <dgm:spPr/>
    </dgm:pt>
    <dgm:pt modelId="{818FC3E6-D65A-4EC5-8229-F772AEC62343}" type="pres">
      <dgm:prSet presAssocID="{16973660-F206-44B8-A650-668D37EA0BCA}" presName="LevelOneTextNode" presStyleLbl="node0" presStyleIdx="0" presStyleCnt="1" custScaleX="136104" custScaleY="222281" custLinFactX="-20297" custLinFactNeighborX="-100000" custLinFactNeighborY="-1776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65D8B76-17C3-47A0-82CD-86C0BEAF5B7D}" type="pres">
      <dgm:prSet presAssocID="{16973660-F206-44B8-A650-668D37EA0BCA}" presName="level2hierChild" presStyleCnt="0"/>
      <dgm:spPr/>
    </dgm:pt>
    <dgm:pt modelId="{6BC5D736-25E0-4CF0-94D1-4FF3253247F7}" type="pres">
      <dgm:prSet presAssocID="{50A6ED36-8251-4855-8713-B94E973287B1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CAA415A3-9135-4531-9D81-88CDFBBF4799}" type="pres">
      <dgm:prSet presAssocID="{50A6ED36-8251-4855-8713-B94E973287B1}" presName="connTx" presStyleLbl="parChTrans1D2" presStyleIdx="0" presStyleCnt="2"/>
      <dgm:spPr/>
      <dgm:t>
        <a:bodyPr/>
        <a:lstStyle/>
        <a:p>
          <a:endParaRPr lang="en-US"/>
        </a:p>
      </dgm:t>
    </dgm:pt>
    <dgm:pt modelId="{15D8DAB3-F89B-4FCD-A7A8-AA5108AA96E2}" type="pres">
      <dgm:prSet presAssocID="{5D6FA375-7557-4D44-9FE2-A399FEB45FE4}" presName="root2" presStyleCnt="0"/>
      <dgm:spPr/>
    </dgm:pt>
    <dgm:pt modelId="{3D99156C-249D-48B0-890E-F324E680D352}" type="pres">
      <dgm:prSet presAssocID="{5D6FA375-7557-4D44-9FE2-A399FEB45FE4}" presName="LevelTwoTextNode" presStyleLbl="node2" presStyleIdx="0" presStyleCnt="2" custScaleX="119058" custScaleY="151445" custLinFactX="-18048" custLinFactNeighborX="-100000" custLinFactNeighborY="2257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4832ACC-9ED0-4BE2-BC5A-FD9C0848CC72}" type="pres">
      <dgm:prSet presAssocID="{5D6FA375-7557-4D44-9FE2-A399FEB45FE4}" presName="level3hierChild" presStyleCnt="0"/>
      <dgm:spPr/>
    </dgm:pt>
    <dgm:pt modelId="{C6530325-3694-497A-A478-AF4058B60324}" type="pres">
      <dgm:prSet presAssocID="{7B7721EF-2A3E-470B-853C-9536FBF74C2E}" presName="conn2-1" presStyleLbl="parChTrans1D3" presStyleIdx="0" presStyleCnt="8"/>
      <dgm:spPr/>
      <dgm:t>
        <a:bodyPr/>
        <a:lstStyle/>
        <a:p>
          <a:endParaRPr lang="en-US"/>
        </a:p>
      </dgm:t>
    </dgm:pt>
    <dgm:pt modelId="{37F8FADB-751F-4803-949C-2B52776C2090}" type="pres">
      <dgm:prSet presAssocID="{7B7721EF-2A3E-470B-853C-9536FBF74C2E}" presName="connTx" presStyleLbl="parChTrans1D3" presStyleIdx="0" presStyleCnt="8"/>
      <dgm:spPr/>
      <dgm:t>
        <a:bodyPr/>
        <a:lstStyle/>
        <a:p>
          <a:endParaRPr lang="en-US"/>
        </a:p>
      </dgm:t>
    </dgm:pt>
    <dgm:pt modelId="{05CEB44C-BC55-4E1F-A175-9E585FDC12FA}" type="pres">
      <dgm:prSet presAssocID="{29434824-3A65-45FC-9554-99ADC6F74CBE}" presName="root2" presStyleCnt="0"/>
      <dgm:spPr/>
    </dgm:pt>
    <dgm:pt modelId="{0A64A111-0592-4894-8014-796CD7FA913B}" type="pres">
      <dgm:prSet presAssocID="{29434824-3A65-45FC-9554-99ADC6F74CBE}" presName="LevelTwoTextNode" presStyleLbl="node3" presStyleIdx="0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1242956-9084-4B2B-928E-226520A5EC86}" type="pres">
      <dgm:prSet presAssocID="{29434824-3A65-45FC-9554-99ADC6F74CBE}" presName="level3hierChild" presStyleCnt="0"/>
      <dgm:spPr/>
    </dgm:pt>
    <dgm:pt modelId="{0AFDEE9C-7B44-45BA-ADFB-F5E4E1336DEB}" type="pres">
      <dgm:prSet presAssocID="{CE914DB6-A16F-4A24-8C8C-67AA850AF2C7}" presName="conn2-1" presStyleLbl="parChTrans1D3" presStyleIdx="1" presStyleCnt="8"/>
      <dgm:spPr/>
      <dgm:t>
        <a:bodyPr/>
        <a:lstStyle/>
        <a:p>
          <a:endParaRPr lang="en-US"/>
        </a:p>
      </dgm:t>
    </dgm:pt>
    <dgm:pt modelId="{D6B4946D-1254-422B-A475-CCAA477EECBF}" type="pres">
      <dgm:prSet presAssocID="{CE914DB6-A16F-4A24-8C8C-67AA850AF2C7}" presName="connTx" presStyleLbl="parChTrans1D3" presStyleIdx="1" presStyleCnt="8"/>
      <dgm:spPr/>
      <dgm:t>
        <a:bodyPr/>
        <a:lstStyle/>
        <a:p>
          <a:endParaRPr lang="en-US"/>
        </a:p>
      </dgm:t>
    </dgm:pt>
    <dgm:pt modelId="{37736692-92F3-4365-AF52-1D9EF80AEFAC}" type="pres">
      <dgm:prSet presAssocID="{F074E215-447E-408E-BAA8-75DBBBECC182}" presName="root2" presStyleCnt="0"/>
      <dgm:spPr/>
    </dgm:pt>
    <dgm:pt modelId="{A2275A81-9399-49F5-A301-4D4413F8293C}" type="pres">
      <dgm:prSet presAssocID="{F074E215-447E-408E-BAA8-75DBBBECC182}" presName="LevelTwoTextNode" presStyleLbl="node3" presStyleIdx="1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715BFE7-B1F2-4C42-8E32-D8A4BD78A887}" type="pres">
      <dgm:prSet presAssocID="{F074E215-447E-408E-BAA8-75DBBBECC182}" presName="level3hierChild" presStyleCnt="0"/>
      <dgm:spPr/>
    </dgm:pt>
    <dgm:pt modelId="{E911BB18-0628-4BC9-A1F7-722DFDAE7E64}" type="pres">
      <dgm:prSet presAssocID="{CFAEA09F-3975-46F9-A938-5ED71155D933}" presName="conn2-1" presStyleLbl="parChTrans1D3" presStyleIdx="2" presStyleCnt="8"/>
      <dgm:spPr/>
      <dgm:t>
        <a:bodyPr/>
        <a:lstStyle/>
        <a:p>
          <a:endParaRPr lang="en-US"/>
        </a:p>
      </dgm:t>
    </dgm:pt>
    <dgm:pt modelId="{B6EFBAB1-4E7D-4DF5-B38F-11B7CA7492BE}" type="pres">
      <dgm:prSet presAssocID="{CFAEA09F-3975-46F9-A938-5ED71155D933}" presName="connTx" presStyleLbl="parChTrans1D3" presStyleIdx="2" presStyleCnt="8"/>
      <dgm:spPr/>
      <dgm:t>
        <a:bodyPr/>
        <a:lstStyle/>
        <a:p>
          <a:endParaRPr lang="en-US"/>
        </a:p>
      </dgm:t>
    </dgm:pt>
    <dgm:pt modelId="{00750CD7-F57F-48DF-A7C3-8B52A34C8634}" type="pres">
      <dgm:prSet presAssocID="{92817394-9F1F-429F-A18A-FA90487B75D6}" presName="root2" presStyleCnt="0"/>
      <dgm:spPr/>
    </dgm:pt>
    <dgm:pt modelId="{C92DC14F-250F-42C5-97AA-139301356EEA}" type="pres">
      <dgm:prSet presAssocID="{92817394-9F1F-429F-A18A-FA90487B75D6}" presName="LevelTwoTextNode" presStyleLbl="node3" presStyleIdx="2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F4B4087-0243-4CDE-9276-A00ED7A0CC5D}" type="pres">
      <dgm:prSet presAssocID="{92817394-9F1F-429F-A18A-FA90487B75D6}" presName="level3hierChild" presStyleCnt="0"/>
      <dgm:spPr/>
    </dgm:pt>
    <dgm:pt modelId="{881AAE86-7033-4A12-8ABD-B674AA026CA5}" type="pres">
      <dgm:prSet presAssocID="{08B79A46-8676-44B6-A39C-D63303AA0D05}" presName="conn2-1" presStyleLbl="parChTrans1D3" presStyleIdx="3" presStyleCnt="8"/>
      <dgm:spPr/>
      <dgm:t>
        <a:bodyPr/>
        <a:lstStyle/>
        <a:p>
          <a:endParaRPr lang="en-US"/>
        </a:p>
      </dgm:t>
    </dgm:pt>
    <dgm:pt modelId="{0095B6D9-9067-4570-921C-EC198169B683}" type="pres">
      <dgm:prSet presAssocID="{08B79A46-8676-44B6-A39C-D63303AA0D05}" presName="connTx" presStyleLbl="parChTrans1D3" presStyleIdx="3" presStyleCnt="8"/>
      <dgm:spPr/>
      <dgm:t>
        <a:bodyPr/>
        <a:lstStyle/>
        <a:p>
          <a:endParaRPr lang="en-US"/>
        </a:p>
      </dgm:t>
    </dgm:pt>
    <dgm:pt modelId="{A2F0988C-72C7-4906-872E-A11DC1C35F14}" type="pres">
      <dgm:prSet presAssocID="{9FC1EABB-BB90-4E6B-B2D0-C9D687466A97}" presName="root2" presStyleCnt="0"/>
      <dgm:spPr/>
    </dgm:pt>
    <dgm:pt modelId="{B5C1D4C6-113F-4233-9935-7C15B11D67F7}" type="pres">
      <dgm:prSet presAssocID="{9FC1EABB-BB90-4E6B-B2D0-C9D687466A97}" presName="LevelTwoTextNode" presStyleLbl="node3" presStyleIdx="3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5A1D1ED-E9EF-44AD-BDAF-DC24AF2BB392}" type="pres">
      <dgm:prSet presAssocID="{9FC1EABB-BB90-4E6B-B2D0-C9D687466A97}" presName="level3hierChild" presStyleCnt="0"/>
      <dgm:spPr/>
    </dgm:pt>
    <dgm:pt modelId="{DD210991-C913-42D8-9999-4DB121426B28}" type="pres">
      <dgm:prSet presAssocID="{FAFF376F-095A-4F83-A7C1-F80B4E4EAD7D}" presName="conn2-1" presStyleLbl="parChTrans1D3" presStyleIdx="4" presStyleCnt="8"/>
      <dgm:spPr/>
      <dgm:t>
        <a:bodyPr/>
        <a:lstStyle/>
        <a:p>
          <a:endParaRPr lang="en-US"/>
        </a:p>
      </dgm:t>
    </dgm:pt>
    <dgm:pt modelId="{C0995144-A50A-4A08-A4ED-26C8545C55D1}" type="pres">
      <dgm:prSet presAssocID="{FAFF376F-095A-4F83-A7C1-F80B4E4EAD7D}" presName="connTx" presStyleLbl="parChTrans1D3" presStyleIdx="4" presStyleCnt="8"/>
      <dgm:spPr/>
      <dgm:t>
        <a:bodyPr/>
        <a:lstStyle/>
        <a:p>
          <a:endParaRPr lang="en-US"/>
        </a:p>
      </dgm:t>
    </dgm:pt>
    <dgm:pt modelId="{AB124CFC-8E0C-406A-9B89-0C2874C89F62}" type="pres">
      <dgm:prSet presAssocID="{9020456B-2692-48E7-8443-15805B86C617}" presName="root2" presStyleCnt="0"/>
      <dgm:spPr/>
    </dgm:pt>
    <dgm:pt modelId="{36CCAE6A-838C-4634-BF55-F32903DA9B1C}" type="pres">
      <dgm:prSet presAssocID="{9020456B-2692-48E7-8443-15805B86C617}" presName="LevelTwoTextNode" presStyleLbl="node3" presStyleIdx="4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78FFD35-502F-4239-AF3A-3E312DAAE895}" type="pres">
      <dgm:prSet presAssocID="{9020456B-2692-48E7-8443-15805B86C617}" presName="level3hierChild" presStyleCnt="0"/>
      <dgm:spPr/>
    </dgm:pt>
    <dgm:pt modelId="{1AB7C16A-CEE6-4952-B868-CDC26003C10A}" type="pres">
      <dgm:prSet presAssocID="{30D4F279-2E70-4894-9B22-EB6BA3C01C7E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55D0BBF3-8BA0-405B-A4B4-FF8A0B2A7B93}" type="pres">
      <dgm:prSet presAssocID="{30D4F279-2E70-4894-9B22-EB6BA3C01C7E}" presName="connTx" presStyleLbl="parChTrans1D2" presStyleIdx="1" presStyleCnt="2"/>
      <dgm:spPr/>
      <dgm:t>
        <a:bodyPr/>
        <a:lstStyle/>
        <a:p>
          <a:endParaRPr lang="en-US"/>
        </a:p>
      </dgm:t>
    </dgm:pt>
    <dgm:pt modelId="{3EE34496-FF66-4E0B-B790-FA81B0E40920}" type="pres">
      <dgm:prSet presAssocID="{C38D18D5-A200-4AB9-8705-594913DBAFDB}" presName="root2" presStyleCnt="0"/>
      <dgm:spPr/>
    </dgm:pt>
    <dgm:pt modelId="{3ED4D372-8E30-482F-AC4E-5D3D91CD0229}" type="pres">
      <dgm:prSet presAssocID="{C38D18D5-A200-4AB9-8705-594913DBAFDB}" presName="LevelTwoTextNode" presStyleLbl="node2" presStyleIdx="1" presStyleCnt="2" custScaleX="132916" custScaleY="171516" custLinFactX="-28552" custLinFactNeighborX="-100000" custLinFactNeighborY="-3822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8D3B462-7315-4F5E-B7C1-BDD13125B411}" type="pres">
      <dgm:prSet presAssocID="{C38D18D5-A200-4AB9-8705-594913DBAFDB}" presName="level3hierChild" presStyleCnt="0"/>
      <dgm:spPr/>
    </dgm:pt>
    <dgm:pt modelId="{4F164FB3-B4D9-40C2-BACB-4D8FC48E081C}" type="pres">
      <dgm:prSet presAssocID="{8B9928CE-7FB9-45D6-BE72-46A9732A7D7F}" presName="conn2-1" presStyleLbl="parChTrans1D3" presStyleIdx="5" presStyleCnt="8"/>
      <dgm:spPr/>
      <dgm:t>
        <a:bodyPr/>
        <a:lstStyle/>
        <a:p>
          <a:endParaRPr lang="en-US"/>
        </a:p>
      </dgm:t>
    </dgm:pt>
    <dgm:pt modelId="{95B43653-738D-4CA6-B9C2-1104156C0E1A}" type="pres">
      <dgm:prSet presAssocID="{8B9928CE-7FB9-45D6-BE72-46A9732A7D7F}" presName="connTx" presStyleLbl="parChTrans1D3" presStyleIdx="5" presStyleCnt="8"/>
      <dgm:spPr/>
      <dgm:t>
        <a:bodyPr/>
        <a:lstStyle/>
        <a:p>
          <a:endParaRPr lang="en-US"/>
        </a:p>
      </dgm:t>
    </dgm:pt>
    <dgm:pt modelId="{6DE37821-2328-4F07-A2A0-9AA3A7A67B68}" type="pres">
      <dgm:prSet presAssocID="{FBA80433-88DB-42A9-9AF2-1CC3D00930DB}" presName="root2" presStyleCnt="0"/>
      <dgm:spPr/>
    </dgm:pt>
    <dgm:pt modelId="{490F2133-3B5F-46C6-9E51-C24C8B09787F}" type="pres">
      <dgm:prSet presAssocID="{FBA80433-88DB-42A9-9AF2-1CC3D00930DB}" presName="LevelTwoTextNode" presStyleLbl="node3" presStyleIdx="5" presStyleCnt="8" custScaleX="25571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C1D2F3D-3520-4487-8FCB-C5AA6DA2E9E5}" type="pres">
      <dgm:prSet presAssocID="{FBA80433-88DB-42A9-9AF2-1CC3D00930DB}" presName="level3hierChild" presStyleCnt="0"/>
      <dgm:spPr/>
    </dgm:pt>
    <dgm:pt modelId="{FE8CB991-AD76-45C2-9971-C136A83D7581}" type="pres">
      <dgm:prSet presAssocID="{1B57A9D3-C8BA-44FC-B29D-5BEB0D28474B}" presName="conn2-1" presStyleLbl="parChTrans1D3" presStyleIdx="6" presStyleCnt="8"/>
      <dgm:spPr/>
      <dgm:t>
        <a:bodyPr/>
        <a:lstStyle/>
        <a:p>
          <a:endParaRPr lang="en-US"/>
        </a:p>
      </dgm:t>
    </dgm:pt>
    <dgm:pt modelId="{0B855D7A-0FF2-408C-946C-9021474F6EAB}" type="pres">
      <dgm:prSet presAssocID="{1B57A9D3-C8BA-44FC-B29D-5BEB0D28474B}" presName="connTx" presStyleLbl="parChTrans1D3" presStyleIdx="6" presStyleCnt="8"/>
      <dgm:spPr/>
      <dgm:t>
        <a:bodyPr/>
        <a:lstStyle/>
        <a:p>
          <a:endParaRPr lang="en-US"/>
        </a:p>
      </dgm:t>
    </dgm:pt>
    <dgm:pt modelId="{73D31A30-7A33-4393-8673-39137DCEE83B}" type="pres">
      <dgm:prSet presAssocID="{28F3F5C2-F0A6-4EF3-A244-9D5BEEAC7DE1}" presName="root2" presStyleCnt="0"/>
      <dgm:spPr/>
    </dgm:pt>
    <dgm:pt modelId="{AA37ABF5-2FBD-4BF6-84EF-789F79526B79}" type="pres">
      <dgm:prSet presAssocID="{28F3F5C2-F0A6-4EF3-A244-9D5BEEAC7DE1}" presName="LevelTwoTextNode" presStyleLbl="node3" presStyleIdx="6" presStyleCnt="8" custScaleX="26245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F637C86-D39C-4B6A-BA32-C07F62E743CA}" type="pres">
      <dgm:prSet presAssocID="{28F3F5C2-F0A6-4EF3-A244-9D5BEEAC7DE1}" presName="level3hierChild" presStyleCnt="0"/>
      <dgm:spPr/>
    </dgm:pt>
    <dgm:pt modelId="{37BB7FBD-C964-4902-BC5F-3BC5F5B9D030}" type="pres">
      <dgm:prSet presAssocID="{364532FA-3A89-4501-9A3C-0D61A0713183}" presName="conn2-1" presStyleLbl="parChTrans1D3" presStyleIdx="7" presStyleCnt="8"/>
      <dgm:spPr/>
      <dgm:t>
        <a:bodyPr/>
        <a:lstStyle/>
        <a:p>
          <a:endParaRPr lang="en-US"/>
        </a:p>
      </dgm:t>
    </dgm:pt>
    <dgm:pt modelId="{2554124C-1264-4D70-AB4F-A4C5466823AA}" type="pres">
      <dgm:prSet presAssocID="{364532FA-3A89-4501-9A3C-0D61A0713183}" presName="connTx" presStyleLbl="parChTrans1D3" presStyleIdx="7" presStyleCnt="8"/>
      <dgm:spPr/>
      <dgm:t>
        <a:bodyPr/>
        <a:lstStyle/>
        <a:p>
          <a:endParaRPr lang="en-US"/>
        </a:p>
      </dgm:t>
    </dgm:pt>
    <dgm:pt modelId="{D11BC2F0-4130-43FB-8608-E33723BD55C0}" type="pres">
      <dgm:prSet presAssocID="{3BACE016-629F-4F0E-B0B7-9C07A20E8DB7}" presName="root2" presStyleCnt="0"/>
      <dgm:spPr/>
    </dgm:pt>
    <dgm:pt modelId="{F1098D3E-597D-494C-B7D3-30BB6F2ABFB6}" type="pres">
      <dgm:prSet presAssocID="{3BACE016-629F-4F0E-B0B7-9C07A20E8DB7}" presName="LevelTwoTextNode" presStyleLbl="node3" presStyleIdx="7" presStyleCnt="8" custScaleX="26470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06D250B-9D9F-41D5-8B92-85030CDCD3F8}" type="pres">
      <dgm:prSet presAssocID="{3BACE016-629F-4F0E-B0B7-9C07A20E8DB7}" presName="level3hierChild" presStyleCnt="0"/>
      <dgm:spPr/>
    </dgm:pt>
  </dgm:ptLst>
  <dgm:cxnLst>
    <dgm:cxn modelId="{5F295F2D-41A5-4A67-9456-5E8CC47D4589}" type="presOf" srcId="{9FC1EABB-BB90-4E6B-B2D0-C9D687466A97}" destId="{B5C1D4C6-113F-4233-9935-7C15B11D67F7}" srcOrd="0" destOrd="0" presId="urn:microsoft.com/office/officeart/2005/8/layout/hierarchy2"/>
    <dgm:cxn modelId="{DD78C50F-1E15-4705-B1CC-6318275209C2}" srcId="{C38D18D5-A200-4AB9-8705-594913DBAFDB}" destId="{FBA80433-88DB-42A9-9AF2-1CC3D00930DB}" srcOrd="0" destOrd="0" parTransId="{8B9928CE-7FB9-45D6-BE72-46A9732A7D7F}" sibTransId="{996B1357-D566-4A0B-BC20-474E9A3C6642}"/>
    <dgm:cxn modelId="{90CA9FE7-7A5C-42E6-AB03-D0BF9C87CD46}" type="presOf" srcId="{7B7721EF-2A3E-470B-853C-9536FBF74C2E}" destId="{37F8FADB-751F-4803-949C-2B52776C2090}" srcOrd="1" destOrd="0" presId="urn:microsoft.com/office/officeart/2005/8/layout/hierarchy2"/>
    <dgm:cxn modelId="{E7C5310F-1B07-4F2A-8F80-1BA5566D5C75}" type="presOf" srcId="{92817394-9F1F-429F-A18A-FA90487B75D6}" destId="{C92DC14F-250F-42C5-97AA-139301356EEA}" srcOrd="0" destOrd="0" presId="urn:microsoft.com/office/officeart/2005/8/layout/hierarchy2"/>
    <dgm:cxn modelId="{636AE7C8-1481-4F5C-A52D-8D64A8EB008D}" srcId="{5D6FA375-7557-4D44-9FE2-A399FEB45FE4}" destId="{F074E215-447E-408E-BAA8-75DBBBECC182}" srcOrd="1" destOrd="0" parTransId="{CE914DB6-A16F-4A24-8C8C-67AA850AF2C7}" sibTransId="{8D7CACFA-9953-4606-9325-680164327B0B}"/>
    <dgm:cxn modelId="{4D131F18-6B4D-4A07-84D7-8E3AB9E7D1B1}" type="presOf" srcId="{7B7721EF-2A3E-470B-853C-9536FBF74C2E}" destId="{C6530325-3694-497A-A478-AF4058B60324}" srcOrd="0" destOrd="0" presId="urn:microsoft.com/office/officeart/2005/8/layout/hierarchy2"/>
    <dgm:cxn modelId="{8E0241D2-DE76-4ECE-8975-098AB3C992F8}" type="presOf" srcId="{16973660-F206-44B8-A650-668D37EA0BCA}" destId="{818FC3E6-D65A-4EC5-8229-F772AEC62343}" srcOrd="0" destOrd="0" presId="urn:microsoft.com/office/officeart/2005/8/layout/hierarchy2"/>
    <dgm:cxn modelId="{41F32446-7469-44CC-BE5D-366141A4295F}" type="presOf" srcId="{FAFF376F-095A-4F83-A7C1-F80B4E4EAD7D}" destId="{DD210991-C913-42D8-9999-4DB121426B28}" srcOrd="0" destOrd="0" presId="urn:microsoft.com/office/officeart/2005/8/layout/hierarchy2"/>
    <dgm:cxn modelId="{A72A271E-5851-4C67-9C31-2925A75102EC}" type="presOf" srcId="{08B79A46-8676-44B6-A39C-D63303AA0D05}" destId="{0095B6D9-9067-4570-921C-EC198169B683}" srcOrd="1" destOrd="0" presId="urn:microsoft.com/office/officeart/2005/8/layout/hierarchy2"/>
    <dgm:cxn modelId="{30333909-EF84-49D8-92CE-22050AC907BB}" type="presOf" srcId="{50A6ED36-8251-4855-8713-B94E973287B1}" destId="{CAA415A3-9135-4531-9D81-88CDFBBF4799}" srcOrd="1" destOrd="0" presId="urn:microsoft.com/office/officeart/2005/8/layout/hierarchy2"/>
    <dgm:cxn modelId="{40C27941-ECC7-44DA-9FB9-4BDAA5AEABCA}" srcId="{3AF600F9-3890-4539-AB03-F762D3DE26C7}" destId="{16973660-F206-44B8-A650-668D37EA0BCA}" srcOrd="0" destOrd="0" parTransId="{A3E77A21-52CA-4835-8A35-DF95F40BAE22}" sibTransId="{4F899590-CD30-4DE8-8843-3399AC03AC4A}"/>
    <dgm:cxn modelId="{ECCD9D08-9F9D-410B-A8EB-863BDBF4D613}" type="presOf" srcId="{9020456B-2692-48E7-8443-15805B86C617}" destId="{36CCAE6A-838C-4634-BF55-F32903DA9B1C}" srcOrd="0" destOrd="0" presId="urn:microsoft.com/office/officeart/2005/8/layout/hierarchy2"/>
    <dgm:cxn modelId="{479397DD-E504-4A15-B148-1E8C2262CD52}" type="presOf" srcId="{29434824-3A65-45FC-9554-99ADC6F74CBE}" destId="{0A64A111-0592-4894-8014-796CD7FA913B}" srcOrd="0" destOrd="0" presId="urn:microsoft.com/office/officeart/2005/8/layout/hierarchy2"/>
    <dgm:cxn modelId="{3820D4DB-0787-472A-BF52-EE778AEDF38C}" srcId="{5D6FA375-7557-4D44-9FE2-A399FEB45FE4}" destId="{9FC1EABB-BB90-4E6B-B2D0-C9D687466A97}" srcOrd="3" destOrd="0" parTransId="{08B79A46-8676-44B6-A39C-D63303AA0D05}" sibTransId="{D8B7507B-0BE5-42BB-B3F5-5280B271AC2C}"/>
    <dgm:cxn modelId="{AB11559D-BB17-4269-9145-A05B834CFF68}" type="presOf" srcId="{30D4F279-2E70-4894-9B22-EB6BA3C01C7E}" destId="{55D0BBF3-8BA0-405B-A4B4-FF8A0B2A7B93}" srcOrd="1" destOrd="0" presId="urn:microsoft.com/office/officeart/2005/8/layout/hierarchy2"/>
    <dgm:cxn modelId="{D72D3B57-EA58-46DB-A057-C07DBCB34336}" type="presOf" srcId="{CE914DB6-A16F-4A24-8C8C-67AA850AF2C7}" destId="{0AFDEE9C-7B44-45BA-ADFB-F5E4E1336DEB}" srcOrd="0" destOrd="0" presId="urn:microsoft.com/office/officeart/2005/8/layout/hierarchy2"/>
    <dgm:cxn modelId="{927C6A7B-0F9A-488B-9717-8BAA014568D8}" srcId="{5D6FA375-7557-4D44-9FE2-A399FEB45FE4}" destId="{9020456B-2692-48E7-8443-15805B86C617}" srcOrd="4" destOrd="0" parTransId="{FAFF376F-095A-4F83-A7C1-F80B4E4EAD7D}" sibTransId="{A4D1659D-7764-4497-B043-A9ECAA38E9FF}"/>
    <dgm:cxn modelId="{80DE13A3-FDFE-4DF0-9C91-63C0F52720CB}" type="presOf" srcId="{28F3F5C2-F0A6-4EF3-A244-9D5BEEAC7DE1}" destId="{AA37ABF5-2FBD-4BF6-84EF-789F79526B79}" srcOrd="0" destOrd="0" presId="urn:microsoft.com/office/officeart/2005/8/layout/hierarchy2"/>
    <dgm:cxn modelId="{AD2918E6-988E-49A8-9E40-411BCE6AA077}" type="presOf" srcId="{CE914DB6-A16F-4A24-8C8C-67AA850AF2C7}" destId="{D6B4946D-1254-422B-A475-CCAA477EECBF}" srcOrd="1" destOrd="0" presId="urn:microsoft.com/office/officeart/2005/8/layout/hierarchy2"/>
    <dgm:cxn modelId="{26EB115B-0DF0-4CD9-A056-51700734D9D7}" type="presOf" srcId="{8B9928CE-7FB9-45D6-BE72-46A9732A7D7F}" destId="{95B43653-738D-4CA6-B9C2-1104156C0E1A}" srcOrd="1" destOrd="0" presId="urn:microsoft.com/office/officeart/2005/8/layout/hierarchy2"/>
    <dgm:cxn modelId="{F1F5B2BA-7E82-4BE3-A7AB-87434D8B4FE3}" srcId="{5D6FA375-7557-4D44-9FE2-A399FEB45FE4}" destId="{92817394-9F1F-429F-A18A-FA90487B75D6}" srcOrd="2" destOrd="0" parTransId="{CFAEA09F-3975-46F9-A938-5ED71155D933}" sibTransId="{A3D7D437-4CCB-42C2-84BF-160928D2D621}"/>
    <dgm:cxn modelId="{9BCA8A23-BEB2-43E6-BECF-73244C6CC1E5}" type="presOf" srcId="{364532FA-3A89-4501-9A3C-0D61A0713183}" destId="{2554124C-1264-4D70-AB4F-A4C5466823AA}" srcOrd="1" destOrd="0" presId="urn:microsoft.com/office/officeart/2005/8/layout/hierarchy2"/>
    <dgm:cxn modelId="{0B5AD15F-CFCA-4CB0-AD1B-60BB250E23F4}" type="presOf" srcId="{3AF600F9-3890-4539-AB03-F762D3DE26C7}" destId="{C709DB40-2DF1-455E-B180-03EE80A9C802}" srcOrd="0" destOrd="0" presId="urn:microsoft.com/office/officeart/2005/8/layout/hierarchy2"/>
    <dgm:cxn modelId="{98CD6DEC-7DF8-4F13-8CCF-9E050BE6F83C}" type="presOf" srcId="{1B57A9D3-C8BA-44FC-B29D-5BEB0D28474B}" destId="{0B855D7A-0FF2-408C-946C-9021474F6EAB}" srcOrd="1" destOrd="0" presId="urn:microsoft.com/office/officeart/2005/8/layout/hierarchy2"/>
    <dgm:cxn modelId="{EE81AC1A-834A-4A94-B99C-7F77FBD22BD9}" type="presOf" srcId="{50A6ED36-8251-4855-8713-B94E973287B1}" destId="{6BC5D736-25E0-4CF0-94D1-4FF3253247F7}" srcOrd="0" destOrd="0" presId="urn:microsoft.com/office/officeart/2005/8/layout/hierarchy2"/>
    <dgm:cxn modelId="{054AEFCF-BBEE-48ED-A32A-75700415A3D3}" type="presOf" srcId="{FAFF376F-095A-4F83-A7C1-F80B4E4EAD7D}" destId="{C0995144-A50A-4A08-A4ED-26C8545C55D1}" srcOrd="1" destOrd="0" presId="urn:microsoft.com/office/officeart/2005/8/layout/hierarchy2"/>
    <dgm:cxn modelId="{B7354A80-DB68-4B7F-9ABA-8DF2E365EA1F}" type="presOf" srcId="{C38D18D5-A200-4AB9-8705-594913DBAFDB}" destId="{3ED4D372-8E30-482F-AC4E-5D3D91CD0229}" srcOrd="0" destOrd="0" presId="urn:microsoft.com/office/officeart/2005/8/layout/hierarchy2"/>
    <dgm:cxn modelId="{E7BAAD4B-2313-468F-9620-7F91B6AD1FE2}" type="presOf" srcId="{8B9928CE-7FB9-45D6-BE72-46A9732A7D7F}" destId="{4F164FB3-B4D9-40C2-BACB-4D8FC48E081C}" srcOrd="0" destOrd="0" presId="urn:microsoft.com/office/officeart/2005/8/layout/hierarchy2"/>
    <dgm:cxn modelId="{9B6B6498-07F8-4D21-B565-8E89E8B13EC2}" type="presOf" srcId="{08B79A46-8676-44B6-A39C-D63303AA0D05}" destId="{881AAE86-7033-4A12-8ABD-B674AA026CA5}" srcOrd="0" destOrd="0" presId="urn:microsoft.com/office/officeart/2005/8/layout/hierarchy2"/>
    <dgm:cxn modelId="{8C2E35D4-FAC3-41F1-86F6-4CD65CFD593A}" srcId="{5D6FA375-7557-4D44-9FE2-A399FEB45FE4}" destId="{29434824-3A65-45FC-9554-99ADC6F74CBE}" srcOrd="0" destOrd="0" parTransId="{7B7721EF-2A3E-470B-853C-9536FBF74C2E}" sibTransId="{5ABC97E0-DEB0-4F65-A2DE-7F8512FEBF9D}"/>
    <dgm:cxn modelId="{EED385C6-4C7F-43BA-9A4E-7F4867D4BA77}" type="presOf" srcId="{CFAEA09F-3975-46F9-A938-5ED71155D933}" destId="{B6EFBAB1-4E7D-4DF5-B38F-11B7CA7492BE}" srcOrd="1" destOrd="0" presId="urn:microsoft.com/office/officeart/2005/8/layout/hierarchy2"/>
    <dgm:cxn modelId="{96D72836-D5DE-4D24-873A-EE45B2E20752}" type="presOf" srcId="{5D6FA375-7557-4D44-9FE2-A399FEB45FE4}" destId="{3D99156C-249D-48B0-890E-F324E680D352}" srcOrd="0" destOrd="0" presId="urn:microsoft.com/office/officeart/2005/8/layout/hierarchy2"/>
    <dgm:cxn modelId="{DF18F453-457B-47EB-BC0E-E6A3B80472FF}" srcId="{C38D18D5-A200-4AB9-8705-594913DBAFDB}" destId="{3BACE016-629F-4F0E-B0B7-9C07A20E8DB7}" srcOrd="2" destOrd="0" parTransId="{364532FA-3A89-4501-9A3C-0D61A0713183}" sibTransId="{7DF78501-5EE1-4356-BD2A-F5D7FC91A756}"/>
    <dgm:cxn modelId="{22589D08-70E1-4985-B7E1-D0490C54234B}" srcId="{C38D18D5-A200-4AB9-8705-594913DBAFDB}" destId="{28F3F5C2-F0A6-4EF3-A244-9D5BEEAC7DE1}" srcOrd="1" destOrd="0" parTransId="{1B57A9D3-C8BA-44FC-B29D-5BEB0D28474B}" sibTransId="{00D545A4-2E82-4965-8F28-80DC7DB36C07}"/>
    <dgm:cxn modelId="{905298F8-3BE0-4BAF-948E-7310E6364F07}" srcId="{16973660-F206-44B8-A650-668D37EA0BCA}" destId="{5D6FA375-7557-4D44-9FE2-A399FEB45FE4}" srcOrd="0" destOrd="0" parTransId="{50A6ED36-8251-4855-8713-B94E973287B1}" sibTransId="{BF33755E-063A-4842-9E2E-5AF8F867E8D3}"/>
    <dgm:cxn modelId="{FDEF09D6-5562-475F-BFA7-0A9620C69046}" type="presOf" srcId="{F074E215-447E-408E-BAA8-75DBBBECC182}" destId="{A2275A81-9399-49F5-A301-4D4413F8293C}" srcOrd="0" destOrd="0" presId="urn:microsoft.com/office/officeart/2005/8/layout/hierarchy2"/>
    <dgm:cxn modelId="{261DCA05-3448-4F13-A453-20AE7D47FC1C}" type="presOf" srcId="{30D4F279-2E70-4894-9B22-EB6BA3C01C7E}" destId="{1AB7C16A-CEE6-4952-B868-CDC26003C10A}" srcOrd="0" destOrd="0" presId="urn:microsoft.com/office/officeart/2005/8/layout/hierarchy2"/>
    <dgm:cxn modelId="{BBEDEFCC-07B5-4A2F-9159-D30A31743DDB}" type="presOf" srcId="{CFAEA09F-3975-46F9-A938-5ED71155D933}" destId="{E911BB18-0628-4BC9-A1F7-722DFDAE7E64}" srcOrd="0" destOrd="0" presId="urn:microsoft.com/office/officeart/2005/8/layout/hierarchy2"/>
    <dgm:cxn modelId="{9D997B81-7150-4A6B-A650-73FE8C796CC0}" type="presOf" srcId="{FBA80433-88DB-42A9-9AF2-1CC3D00930DB}" destId="{490F2133-3B5F-46C6-9E51-C24C8B09787F}" srcOrd="0" destOrd="0" presId="urn:microsoft.com/office/officeart/2005/8/layout/hierarchy2"/>
    <dgm:cxn modelId="{2E3AA787-4064-4788-B7A5-7980486B5233}" type="presOf" srcId="{3BACE016-629F-4F0E-B0B7-9C07A20E8DB7}" destId="{F1098D3E-597D-494C-B7D3-30BB6F2ABFB6}" srcOrd="0" destOrd="0" presId="urn:microsoft.com/office/officeart/2005/8/layout/hierarchy2"/>
    <dgm:cxn modelId="{E80949C7-9D20-45EC-A9A0-0A2F6433ED2C}" type="presOf" srcId="{364532FA-3A89-4501-9A3C-0D61A0713183}" destId="{37BB7FBD-C964-4902-BC5F-3BC5F5B9D030}" srcOrd="0" destOrd="0" presId="urn:microsoft.com/office/officeart/2005/8/layout/hierarchy2"/>
    <dgm:cxn modelId="{87D7A2FF-EB4C-4DF2-9268-BAEE79F87138}" type="presOf" srcId="{1B57A9D3-C8BA-44FC-B29D-5BEB0D28474B}" destId="{FE8CB991-AD76-45C2-9971-C136A83D7581}" srcOrd="0" destOrd="0" presId="urn:microsoft.com/office/officeart/2005/8/layout/hierarchy2"/>
    <dgm:cxn modelId="{9A709146-909B-41CC-B2E5-4F544B0520A2}" srcId="{16973660-F206-44B8-A650-668D37EA0BCA}" destId="{C38D18D5-A200-4AB9-8705-594913DBAFDB}" srcOrd="1" destOrd="0" parTransId="{30D4F279-2E70-4894-9B22-EB6BA3C01C7E}" sibTransId="{3435D974-73DE-44C3-AF57-98F600151B9D}"/>
    <dgm:cxn modelId="{1F744472-9CA0-41E9-BFB1-7082B0F4387D}" type="presParOf" srcId="{C709DB40-2DF1-455E-B180-03EE80A9C802}" destId="{010E4BEC-BEC1-422A-852E-8A492DC524D3}" srcOrd="0" destOrd="0" presId="urn:microsoft.com/office/officeart/2005/8/layout/hierarchy2"/>
    <dgm:cxn modelId="{8DBC07E0-8005-49E8-9A38-BB13AC4AE9E1}" type="presParOf" srcId="{010E4BEC-BEC1-422A-852E-8A492DC524D3}" destId="{818FC3E6-D65A-4EC5-8229-F772AEC62343}" srcOrd="0" destOrd="0" presId="urn:microsoft.com/office/officeart/2005/8/layout/hierarchy2"/>
    <dgm:cxn modelId="{6A0FD0C9-D6EF-4D3B-BAE5-302E15229DB9}" type="presParOf" srcId="{010E4BEC-BEC1-422A-852E-8A492DC524D3}" destId="{C65D8B76-17C3-47A0-82CD-86C0BEAF5B7D}" srcOrd="1" destOrd="0" presId="urn:microsoft.com/office/officeart/2005/8/layout/hierarchy2"/>
    <dgm:cxn modelId="{86C75661-F5CA-47F3-AC8F-87FCBDF5EC5B}" type="presParOf" srcId="{C65D8B76-17C3-47A0-82CD-86C0BEAF5B7D}" destId="{6BC5D736-25E0-4CF0-94D1-4FF3253247F7}" srcOrd="0" destOrd="0" presId="urn:microsoft.com/office/officeart/2005/8/layout/hierarchy2"/>
    <dgm:cxn modelId="{17B8BCD1-70DA-4D68-B94E-192F5EAB5AA4}" type="presParOf" srcId="{6BC5D736-25E0-4CF0-94D1-4FF3253247F7}" destId="{CAA415A3-9135-4531-9D81-88CDFBBF4799}" srcOrd="0" destOrd="0" presId="urn:microsoft.com/office/officeart/2005/8/layout/hierarchy2"/>
    <dgm:cxn modelId="{1C6DD2B8-3650-4D59-B79F-2F71DD6CE75F}" type="presParOf" srcId="{C65D8B76-17C3-47A0-82CD-86C0BEAF5B7D}" destId="{15D8DAB3-F89B-4FCD-A7A8-AA5108AA96E2}" srcOrd="1" destOrd="0" presId="urn:microsoft.com/office/officeart/2005/8/layout/hierarchy2"/>
    <dgm:cxn modelId="{2D33B7D2-BC4E-4080-A499-B5422617468E}" type="presParOf" srcId="{15D8DAB3-F89B-4FCD-A7A8-AA5108AA96E2}" destId="{3D99156C-249D-48B0-890E-F324E680D352}" srcOrd="0" destOrd="0" presId="urn:microsoft.com/office/officeart/2005/8/layout/hierarchy2"/>
    <dgm:cxn modelId="{DA9503FD-C2FF-440E-9957-9794AF86AA36}" type="presParOf" srcId="{15D8DAB3-F89B-4FCD-A7A8-AA5108AA96E2}" destId="{64832ACC-9ED0-4BE2-BC5A-FD9C0848CC72}" srcOrd="1" destOrd="0" presId="urn:microsoft.com/office/officeart/2005/8/layout/hierarchy2"/>
    <dgm:cxn modelId="{94A3052E-9EC2-46D9-A3E7-19E5600815A4}" type="presParOf" srcId="{64832ACC-9ED0-4BE2-BC5A-FD9C0848CC72}" destId="{C6530325-3694-497A-A478-AF4058B60324}" srcOrd="0" destOrd="0" presId="urn:microsoft.com/office/officeart/2005/8/layout/hierarchy2"/>
    <dgm:cxn modelId="{D631A354-E408-4F66-B9E3-767C3BB5847C}" type="presParOf" srcId="{C6530325-3694-497A-A478-AF4058B60324}" destId="{37F8FADB-751F-4803-949C-2B52776C2090}" srcOrd="0" destOrd="0" presId="urn:microsoft.com/office/officeart/2005/8/layout/hierarchy2"/>
    <dgm:cxn modelId="{953A3776-1359-4ED0-AB29-68E28AB9819F}" type="presParOf" srcId="{64832ACC-9ED0-4BE2-BC5A-FD9C0848CC72}" destId="{05CEB44C-BC55-4E1F-A175-9E585FDC12FA}" srcOrd="1" destOrd="0" presId="urn:microsoft.com/office/officeart/2005/8/layout/hierarchy2"/>
    <dgm:cxn modelId="{82D90774-A626-43BE-BCAB-0637FE2D416B}" type="presParOf" srcId="{05CEB44C-BC55-4E1F-A175-9E585FDC12FA}" destId="{0A64A111-0592-4894-8014-796CD7FA913B}" srcOrd="0" destOrd="0" presId="urn:microsoft.com/office/officeart/2005/8/layout/hierarchy2"/>
    <dgm:cxn modelId="{A6C92137-B0B8-4C5F-BA5B-9F72C8B19211}" type="presParOf" srcId="{05CEB44C-BC55-4E1F-A175-9E585FDC12FA}" destId="{01242956-9084-4B2B-928E-226520A5EC86}" srcOrd="1" destOrd="0" presId="urn:microsoft.com/office/officeart/2005/8/layout/hierarchy2"/>
    <dgm:cxn modelId="{4EC07EEB-688C-4E3E-931D-8658F07A2179}" type="presParOf" srcId="{64832ACC-9ED0-4BE2-BC5A-FD9C0848CC72}" destId="{0AFDEE9C-7B44-45BA-ADFB-F5E4E1336DEB}" srcOrd="2" destOrd="0" presId="urn:microsoft.com/office/officeart/2005/8/layout/hierarchy2"/>
    <dgm:cxn modelId="{E76921BE-A343-4C99-B2AE-50B15710147A}" type="presParOf" srcId="{0AFDEE9C-7B44-45BA-ADFB-F5E4E1336DEB}" destId="{D6B4946D-1254-422B-A475-CCAA477EECBF}" srcOrd="0" destOrd="0" presId="urn:microsoft.com/office/officeart/2005/8/layout/hierarchy2"/>
    <dgm:cxn modelId="{F8FA42C9-DE83-4B52-9C61-15EABB6F8BC5}" type="presParOf" srcId="{64832ACC-9ED0-4BE2-BC5A-FD9C0848CC72}" destId="{37736692-92F3-4365-AF52-1D9EF80AEFAC}" srcOrd="3" destOrd="0" presId="urn:microsoft.com/office/officeart/2005/8/layout/hierarchy2"/>
    <dgm:cxn modelId="{DF17F9A4-84F7-407B-8808-B357E097FFD2}" type="presParOf" srcId="{37736692-92F3-4365-AF52-1D9EF80AEFAC}" destId="{A2275A81-9399-49F5-A301-4D4413F8293C}" srcOrd="0" destOrd="0" presId="urn:microsoft.com/office/officeart/2005/8/layout/hierarchy2"/>
    <dgm:cxn modelId="{19A703A5-3826-4AD6-90B8-2D93281EAEB2}" type="presParOf" srcId="{37736692-92F3-4365-AF52-1D9EF80AEFAC}" destId="{2715BFE7-B1F2-4C42-8E32-D8A4BD78A887}" srcOrd="1" destOrd="0" presId="urn:microsoft.com/office/officeart/2005/8/layout/hierarchy2"/>
    <dgm:cxn modelId="{6BE10AA8-4774-41ED-853E-2148135161B6}" type="presParOf" srcId="{64832ACC-9ED0-4BE2-BC5A-FD9C0848CC72}" destId="{E911BB18-0628-4BC9-A1F7-722DFDAE7E64}" srcOrd="4" destOrd="0" presId="urn:microsoft.com/office/officeart/2005/8/layout/hierarchy2"/>
    <dgm:cxn modelId="{BA7F8042-86DF-46AA-BE04-0469E4DE6546}" type="presParOf" srcId="{E911BB18-0628-4BC9-A1F7-722DFDAE7E64}" destId="{B6EFBAB1-4E7D-4DF5-B38F-11B7CA7492BE}" srcOrd="0" destOrd="0" presId="urn:microsoft.com/office/officeart/2005/8/layout/hierarchy2"/>
    <dgm:cxn modelId="{5659ED5A-3C3C-4F51-8AA6-FC0E808B3193}" type="presParOf" srcId="{64832ACC-9ED0-4BE2-BC5A-FD9C0848CC72}" destId="{00750CD7-F57F-48DF-A7C3-8B52A34C8634}" srcOrd="5" destOrd="0" presId="urn:microsoft.com/office/officeart/2005/8/layout/hierarchy2"/>
    <dgm:cxn modelId="{A9435BC3-B53D-47B1-B245-FC8DEE6A5178}" type="presParOf" srcId="{00750CD7-F57F-48DF-A7C3-8B52A34C8634}" destId="{C92DC14F-250F-42C5-97AA-139301356EEA}" srcOrd="0" destOrd="0" presId="urn:microsoft.com/office/officeart/2005/8/layout/hierarchy2"/>
    <dgm:cxn modelId="{313A0197-80DE-4506-948F-CF09860F4624}" type="presParOf" srcId="{00750CD7-F57F-48DF-A7C3-8B52A34C8634}" destId="{DF4B4087-0243-4CDE-9276-A00ED7A0CC5D}" srcOrd="1" destOrd="0" presId="urn:microsoft.com/office/officeart/2005/8/layout/hierarchy2"/>
    <dgm:cxn modelId="{21027F6A-D7D7-48EB-ADAA-B58844CC6D05}" type="presParOf" srcId="{64832ACC-9ED0-4BE2-BC5A-FD9C0848CC72}" destId="{881AAE86-7033-4A12-8ABD-B674AA026CA5}" srcOrd="6" destOrd="0" presId="urn:microsoft.com/office/officeart/2005/8/layout/hierarchy2"/>
    <dgm:cxn modelId="{AC341DA9-52AD-49C8-8081-ED0B7E71B0A2}" type="presParOf" srcId="{881AAE86-7033-4A12-8ABD-B674AA026CA5}" destId="{0095B6D9-9067-4570-921C-EC198169B683}" srcOrd="0" destOrd="0" presId="urn:microsoft.com/office/officeart/2005/8/layout/hierarchy2"/>
    <dgm:cxn modelId="{094DD3AA-E1F4-4E00-A01C-6FADB0D970FA}" type="presParOf" srcId="{64832ACC-9ED0-4BE2-BC5A-FD9C0848CC72}" destId="{A2F0988C-72C7-4906-872E-A11DC1C35F14}" srcOrd="7" destOrd="0" presId="urn:microsoft.com/office/officeart/2005/8/layout/hierarchy2"/>
    <dgm:cxn modelId="{69AAD6CB-AB18-409D-86DC-0001B8BFC631}" type="presParOf" srcId="{A2F0988C-72C7-4906-872E-A11DC1C35F14}" destId="{B5C1D4C6-113F-4233-9935-7C15B11D67F7}" srcOrd="0" destOrd="0" presId="urn:microsoft.com/office/officeart/2005/8/layout/hierarchy2"/>
    <dgm:cxn modelId="{3B00C104-43CF-4F1F-AD17-50293EDFBB0F}" type="presParOf" srcId="{A2F0988C-72C7-4906-872E-A11DC1C35F14}" destId="{F5A1D1ED-E9EF-44AD-BDAF-DC24AF2BB392}" srcOrd="1" destOrd="0" presId="urn:microsoft.com/office/officeart/2005/8/layout/hierarchy2"/>
    <dgm:cxn modelId="{F8A6B75D-C1A5-4856-8B88-187043EB4499}" type="presParOf" srcId="{64832ACC-9ED0-4BE2-BC5A-FD9C0848CC72}" destId="{DD210991-C913-42D8-9999-4DB121426B28}" srcOrd="8" destOrd="0" presId="urn:microsoft.com/office/officeart/2005/8/layout/hierarchy2"/>
    <dgm:cxn modelId="{E83723E9-E080-4DFB-A0C8-4D269B3C6052}" type="presParOf" srcId="{DD210991-C913-42D8-9999-4DB121426B28}" destId="{C0995144-A50A-4A08-A4ED-26C8545C55D1}" srcOrd="0" destOrd="0" presId="urn:microsoft.com/office/officeart/2005/8/layout/hierarchy2"/>
    <dgm:cxn modelId="{49035E47-DDA4-42B8-8FEF-3A40F54BF1FC}" type="presParOf" srcId="{64832ACC-9ED0-4BE2-BC5A-FD9C0848CC72}" destId="{AB124CFC-8E0C-406A-9B89-0C2874C89F62}" srcOrd="9" destOrd="0" presId="urn:microsoft.com/office/officeart/2005/8/layout/hierarchy2"/>
    <dgm:cxn modelId="{4AD99934-B566-435F-94F6-2FF3B5BAA1A5}" type="presParOf" srcId="{AB124CFC-8E0C-406A-9B89-0C2874C89F62}" destId="{36CCAE6A-838C-4634-BF55-F32903DA9B1C}" srcOrd="0" destOrd="0" presId="urn:microsoft.com/office/officeart/2005/8/layout/hierarchy2"/>
    <dgm:cxn modelId="{5E6CA6C4-7505-495E-94DB-0FD0672A317B}" type="presParOf" srcId="{AB124CFC-8E0C-406A-9B89-0C2874C89F62}" destId="{278FFD35-502F-4239-AF3A-3E312DAAE895}" srcOrd="1" destOrd="0" presId="urn:microsoft.com/office/officeart/2005/8/layout/hierarchy2"/>
    <dgm:cxn modelId="{0DD09B7C-5144-4FAD-A0CA-F1F2119FC4D7}" type="presParOf" srcId="{C65D8B76-17C3-47A0-82CD-86C0BEAF5B7D}" destId="{1AB7C16A-CEE6-4952-B868-CDC26003C10A}" srcOrd="2" destOrd="0" presId="urn:microsoft.com/office/officeart/2005/8/layout/hierarchy2"/>
    <dgm:cxn modelId="{79585F44-278C-4A3D-AE74-880D393C6A4B}" type="presParOf" srcId="{1AB7C16A-CEE6-4952-B868-CDC26003C10A}" destId="{55D0BBF3-8BA0-405B-A4B4-FF8A0B2A7B93}" srcOrd="0" destOrd="0" presId="urn:microsoft.com/office/officeart/2005/8/layout/hierarchy2"/>
    <dgm:cxn modelId="{4686DC1F-B5BE-47AC-B582-49DCF37B18B4}" type="presParOf" srcId="{C65D8B76-17C3-47A0-82CD-86C0BEAF5B7D}" destId="{3EE34496-FF66-4E0B-B790-FA81B0E40920}" srcOrd="3" destOrd="0" presId="urn:microsoft.com/office/officeart/2005/8/layout/hierarchy2"/>
    <dgm:cxn modelId="{90E4ED9B-34F7-457E-8150-53B533C3DB5E}" type="presParOf" srcId="{3EE34496-FF66-4E0B-B790-FA81B0E40920}" destId="{3ED4D372-8E30-482F-AC4E-5D3D91CD0229}" srcOrd="0" destOrd="0" presId="urn:microsoft.com/office/officeart/2005/8/layout/hierarchy2"/>
    <dgm:cxn modelId="{2F767D30-AEBE-45A9-9E2D-1A48829BDBED}" type="presParOf" srcId="{3EE34496-FF66-4E0B-B790-FA81B0E40920}" destId="{48D3B462-7315-4F5E-B7C1-BDD13125B411}" srcOrd="1" destOrd="0" presId="urn:microsoft.com/office/officeart/2005/8/layout/hierarchy2"/>
    <dgm:cxn modelId="{65BC8AD2-EF50-4AD6-9037-2EA89B9E14B5}" type="presParOf" srcId="{48D3B462-7315-4F5E-B7C1-BDD13125B411}" destId="{4F164FB3-B4D9-40C2-BACB-4D8FC48E081C}" srcOrd="0" destOrd="0" presId="urn:microsoft.com/office/officeart/2005/8/layout/hierarchy2"/>
    <dgm:cxn modelId="{482A84F8-A91A-4427-9097-BAA0FC18913D}" type="presParOf" srcId="{4F164FB3-B4D9-40C2-BACB-4D8FC48E081C}" destId="{95B43653-738D-4CA6-B9C2-1104156C0E1A}" srcOrd="0" destOrd="0" presId="urn:microsoft.com/office/officeart/2005/8/layout/hierarchy2"/>
    <dgm:cxn modelId="{6F6DFE88-60B8-4460-8E6F-24E5733F3B3D}" type="presParOf" srcId="{48D3B462-7315-4F5E-B7C1-BDD13125B411}" destId="{6DE37821-2328-4F07-A2A0-9AA3A7A67B68}" srcOrd="1" destOrd="0" presId="urn:microsoft.com/office/officeart/2005/8/layout/hierarchy2"/>
    <dgm:cxn modelId="{EE8113A5-05A6-4EEC-9D85-7BAFCBF69355}" type="presParOf" srcId="{6DE37821-2328-4F07-A2A0-9AA3A7A67B68}" destId="{490F2133-3B5F-46C6-9E51-C24C8B09787F}" srcOrd="0" destOrd="0" presId="urn:microsoft.com/office/officeart/2005/8/layout/hierarchy2"/>
    <dgm:cxn modelId="{B59FE596-89AA-4B71-A2EA-DC0C3728FFD5}" type="presParOf" srcId="{6DE37821-2328-4F07-A2A0-9AA3A7A67B68}" destId="{CC1D2F3D-3520-4487-8FCB-C5AA6DA2E9E5}" srcOrd="1" destOrd="0" presId="urn:microsoft.com/office/officeart/2005/8/layout/hierarchy2"/>
    <dgm:cxn modelId="{5E58690A-F464-46C6-8B86-9A97A771E0B9}" type="presParOf" srcId="{48D3B462-7315-4F5E-B7C1-BDD13125B411}" destId="{FE8CB991-AD76-45C2-9971-C136A83D7581}" srcOrd="2" destOrd="0" presId="urn:microsoft.com/office/officeart/2005/8/layout/hierarchy2"/>
    <dgm:cxn modelId="{D80CEB12-A6DD-4F03-A863-E217307EE9C7}" type="presParOf" srcId="{FE8CB991-AD76-45C2-9971-C136A83D7581}" destId="{0B855D7A-0FF2-408C-946C-9021474F6EAB}" srcOrd="0" destOrd="0" presId="urn:microsoft.com/office/officeart/2005/8/layout/hierarchy2"/>
    <dgm:cxn modelId="{F36B43FA-6AF4-4DC8-BF9F-4A98D5C2E545}" type="presParOf" srcId="{48D3B462-7315-4F5E-B7C1-BDD13125B411}" destId="{73D31A30-7A33-4393-8673-39137DCEE83B}" srcOrd="3" destOrd="0" presId="urn:microsoft.com/office/officeart/2005/8/layout/hierarchy2"/>
    <dgm:cxn modelId="{624B4726-FD1F-466E-8751-7807F7A7C499}" type="presParOf" srcId="{73D31A30-7A33-4393-8673-39137DCEE83B}" destId="{AA37ABF5-2FBD-4BF6-84EF-789F79526B79}" srcOrd="0" destOrd="0" presId="urn:microsoft.com/office/officeart/2005/8/layout/hierarchy2"/>
    <dgm:cxn modelId="{6CAE4857-CB6E-4328-A2C1-728351720E07}" type="presParOf" srcId="{73D31A30-7A33-4393-8673-39137DCEE83B}" destId="{FF637C86-D39C-4B6A-BA32-C07F62E743CA}" srcOrd="1" destOrd="0" presId="urn:microsoft.com/office/officeart/2005/8/layout/hierarchy2"/>
    <dgm:cxn modelId="{A13B444D-B9C6-40A7-94FA-B9DE052CED5F}" type="presParOf" srcId="{48D3B462-7315-4F5E-B7C1-BDD13125B411}" destId="{37BB7FBD-C964-4902-BC5F-3BC5F5B9D030}" srcOrd="4" destOrd="0" presId="urn:microsoft.com/office/officeart/2005/8/layout/hierarchy2"/>
    <dgm:cxn modelId="{38FCA1E3-DA63-4974-B371-E5EB05D89E83}" type="presParOf" srcId="{37BB7FBD-C964-4902-BC5F-3BC5F5B9D030}" destId="{2554124C-1264-4D70-AB4F-A4C5466823AA}" srcOrd="0" destOrd="0" presId="urn:microsoft.com/office/officeart/2005/8/layout/hierarchy2"/>
    <dgm:cxn modelId="{AAFC6DF0-A881-425A-B4FF-AAF986AB5A4C}" type="presParOf" srcId="{48D3B462-7315-4F5E-B7C1-BDD13125B411}" destId="{D11BC2F0-4130-43FB-8608-E33723BD55C0}" srcOrd="5" destOrd="0" presId="urn:microsoft.com/office/officeart/2005/8/layout/hierarchy2"/>
    <dgm:cxn modelId="{435A183B-95F9-43A3-9DED-B0BBBC55F2AD}" type="presParOf" srcId="{D11BC2F0-4130-43FB-8608-E33723BD55C0}" destId="{F1098D3E-597D-494C-B7D3-30BB6F2ABFB6}" srcOrd="0" destOrd="0" presId="urn:microsoft.com/office/officeart/2005/8/layout/hierarchy2"/>
    <dgm:cxn modelId="{B06B0AB1-E442-4A33-AA7C-4E68F9CBF611}" type="presParOf" srcId="{D11BC2F0-4130-43FB-8608-E33723BD55C0}" destId="{406D250B-9D9F-41D5-8B92-85030CDCD3F8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8FC3E6-D65A-4EC5-8229-F772AEC62343}">
      <dsp:nvSpPr>
        <dsp:cNvPr id="0" name=""/>
        <dsp:cNvSpPr/>
      </dsp:nvSpPr>
      <dsp:spPr>
        <a:xfrm>
          <a:off x="0" y="2358172"/>
          <a:ext cx="1660191" cy="1355687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Ngudhari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Crita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Cekak</a:t>
          </a:r>
          <a:endParaRPr lang="en-US" sz="2400" kern="1200" dirty="0"/>
        </a:p>
      </dsp:txBody>
      <dsp:txXfrm>
        <a:off x="39707" y="2397879"/>
        <a:ext cx="1580777" cy="1276273"/>
      </dsp:txXfrm>
    </dsp:sp>
    <dsp:sp modelId="{6BC5D736-25E0-4CF0-94D1-4FF3253247F7}">
      <dsp:nvSpPr>
        <dsp:cNvPr id="0" name=""/>
        <dsp:cNvSpPr/>
      </dsp:nvSpPr>
      <dsp:spPr>
        <a:xfrm rot="17196740">
          <a:off x="1217788" y="2432421"/>
          <a:ext cx="1239039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1239039" y="993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806332" y="2411378"/>
        <a:ext cx="61951" cy="61951"/>
      </dsp:txXfrm>
    </dsp:sp>
    <dsp:sp modelId="{3D99156C-249D-48B0-890E-F324E680D352}">
      <dsp:nvSpPr>
        <dsp:cNvPr id="0" name=""/>
        <dsp:cNvSpPr/>
      </dsp:nvSpPr>
      <dsp:spPr>
        <a:xfrm>
          <a:off x="2014426" y="1386862"/>
          <a:ext cx="1452264" cy="923660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Unsur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instrinsik</a:t>
          </a:r>
          <a:endParaRPr lang="en-US" sz="2400" kern="1200" dirty="0"/>
        </a:p>
      </dsp:txBody>
      <dsp:txXfrm>
        <a:off x="2041479" y="1413915"/>
        <a:ext cx="1398158" cy="869554"/>
      </dsp:txXfrm>
    </dsp:sp>
    <dsp:sp modelId="{C6530325-3694-497A-A478-AF4058B60324}">
      <dsp:nvSpPr>
        <dsp:cNvPr id="0" name=""/>
        <dsp:cNvSpPr/>
      </dsp:nvSpPr>
      <dsp:spPr>
        <a:xfrm rot="19282407">
          <a:off x="3196760" y="1068532"/>
          <a:ext cx="2467723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2467723" y="993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4368929" y="1016771"/>
        <a:ext cx="123386" cy="123386"/>
      </dsp:txXfrm>
    </dsp:sp>
    <dsp:sp modelId="{0A64A111-0592-4894-8014-796CD7FA913B}">
      <dsp:nvSpPr>
        <dsp:cNvPr id="0" name=""/>
        <dsp:cNvSpPr/>
      </dsp:nvSpPr>
      <dsp:spPr>
        <a:xfrm>
          <a:off x="5394553" y="3287"/>
          <a:ext cx="1219796" cy="609898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Tema</a:t>
          </a:r>
          <a:endParaRPr lang="en-US" sz="2400" kern="1200" dirty="0"/>
        </a:p>
      </dsp:txBody>
      <dsp:txXfrm>
        <a:off x="5412416" y="21150"/>
        <a:ext cx="1184070" cy="574172"/>
      </dsp:txXfrm>
    </dsp:sp>
    <dsp:sp modelId="{0AFDEE9C-7B44-45BA-ADFB-F5E4E1336DEB}">
      <dsp:nvSpPr>
        <dsp:cNvPr id="0" name=""/>
        <dsp:cNvSpPr/>
      </dsp:nvSpPr>
      <dsp:spPr>
        <a:xfrm rot="20188779">
          <a:off x="3379349" y="1419223"/>
          <a:ext cx="2102546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2102546" y="993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4378058" y="1376592"/>
        <a:ext cx="105127" cy="105127"/>
      </dsp:txXfrm>
    </dsp:sp>
    <dsp:sp modelId="{A2275A81-9399-49F5-A301-4D4413F8293C}">
      <dsp:nvSpPr>
        <dsp:cNvPr id="0" name=""/>
        <dsp:cNvSpPr/>
      </dsp:nvSpPr>
      <dsp:spPr>
        <a:xfrm>
          <a:off x="5394553" y="704670"/>
          <a:ext cx="1219796" cy="609898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Paraga</a:t>
          </a:r>
          <a:endParaRPr lang="en-US" sz="2400" kern="1200" dirty="0"/>
        </a:p>
      </dsp:txBody>
      <dsp:txXfrm>
        <a:off x="5412416" y="722533"/>
        <a:ext cx="1184070" cy="574172"/>
      </dsp:txXfrm>
    </dsp:sp>
    <dsp:sp modelId="{E911BB18-0628-4BC9-A1F7-722DFDAE7E64}">
      <dsp:nvSpPr>
        <dsp:cNvPr id="0" name=""/>
        <dsp:cNvSpPr/>
      </dsp:nvSpPr>
      <dsp:spPr>
        <a:xfrm rot="21354888">
          <a:off x="3464235" y="1769914"/>
          <a:ext cx="1932773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1932773" y="993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4382303" y="1731528"/>
        <a:ext cx="96638" cy="96638"/>
      </dsp:txXfrm>
    </dsp:sp>
    <dsp:sp modelId="{C92DC14F-250F-42C5-97AA-139301356EEA}">
      <dsp:nvSpPr>
        <dsp:cNvPr id="0" name=""/>
        <dsp:cNvSpPr/>
      </dsp:nvSpPr>
      <dsp:spPr>
        <a:xfrm>
          <a:off x="5394553" y="1406053"/>
          <a:ext cx="1219796" cy="609898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Alur</a:t>
          </a:r>
          <a:endParaRPr lang="en-US" sz="2400" kern="1200" dirty="0"/>
        </a:p>
      </dsp:txBody>
      <dsp:txXfrm>
        <a:off x="5412416" y="1423916"/>
        <a:ext cx="1184070" cy="574172"/>
      </dsp:txXfrm>
    </dsp:sp>
    <dsp:sp modelId="{881AAE86-7033-4A12-8ABD-B674AA026CA5}">
      <dsp:nvSpPr>
        <dsp:cNvPr id="0" name=""/>
        <dsp:cNvSpPr/>
      </dsp:nvSpPr>
      <dsp:spPr>
        <a:xfrm rot="977910">
          <a:off x="3426330" y="2120606"/>
          <a:ext cx="2008582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2008582" y="993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4380407" y="2080324"/>
        <a:ext cx="100429" cy="100429"/>
      </dsp:txXfrm>
    </dsp:sp>
    <dsp:sp modelId="{B5C1D4C6-113F-4233-9935-7C15B11D67F7}">
      <dsp:nvSpPr>
        <dsp:cNvPr id="0" name=""/>
        <dsp:cNvSpPr/>
      </dsp:nvSpPr>
      <dsp:spPr>
        <a:xfrm>
          <a:off x="5394553" y="2107436"/>
          <a:ext cx="1219796" cy="609898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Latar</a:t>
          </a:r>
          <a:endParaRPr lang="en-US" sz="2400" kern="1200" dirty="0"/>
        </a:p>
      </dsp:txBody>
      <dsp:txXfrm>
        <a:off x="5412416" y="2125299"/>
        <a:ext cx="1184070" cy="574172"/>
      </dsp:txXfrm>
    </dsp:sp>
    <dsp:sp modelId="{DD210991-C913-42D8-9999-4DB121426B28}">
      <dsp:nvSpPr>
        <dsp:cNvPr id="0" name=""/>
        <dsp:cNvSpPr/>
      </dsp:nvSpPr>
      <dsp:spPr>
        <a:xfrm rot="1996387">
          <a:off x="3277683" y="2471297"/>
          <a:ext cx="2305877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2305877" y="993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4372975" y="2423583"/>
        <a:ext cx="115293" cy="115293"/>
      </dsp:txXfrm>
    </dsp:sp>
    <dsp:sp modelId="{36CCAE6A-838C-4634-BF55-F32903DA9B1C}">
      <dsp:nvSpPr>
        <dsp:cNvPr id="0" name=""/>
        <dsp:cNvSpPr/>
      </dsp:nvSpPr>
      <dsp:spPr>
        <a:xfrm>
          <a:off x="5394553" y="2808818"/>
          <a:ext cx="1219796" cy="609898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Amanat</a:t>
          </a:r>
          <a:endParaRPr lang="en-US" sz="2400" kern="1200" dirty="0"/>
        </a:p>
      </dsp:txBody>
      <dsp:txXfrm>
        <a:off x="5412416" y="2826681"/>
        <a:ext cx="1184070" cy="574172"/>
      </dsp:txXfrm>
    </dsp:sp>
    <dsp:sp modelId="{1AB7C16A-CEE6-4952-B868-CDC26003C10A}">
      <dsp:nvSpPr>
        <dsp:cNvPr id="0" name=""/>
        <dsp:cNvSpPr/>
      </dsp:nvSpPr>
      <dsp:spPr>
        <a:xfrm rot="4783549">
          <a:off x="1139389" y="3649775"/>
          <a:ext cx="1267710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1267710" y="993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741552" y="3628015"/>
        <a:ext cx="63385" cy="63385"/>
      </dsp:txXfrm>
    </dsp:sp>
    <dsp:sp modelId="{3ED4D372-8E30-482F-AC4E-5D3D91CD0229}">
      <dsp:nvSpPr>
        <dsp:cNvPr id="0" name=""/>
        <dsp:cNvSpPr/>
      </dsp:nvSpPr>
      <dsp:spPr>
        <a:xfrm>
          <a:off x="1886298" y="3760363"/>
          <a:ext cx="1621304" cy="1046072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Unsur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ekstrinsik</a:t>
          </a:r>
          <a:endParaRPr lang="en-US" sz="2400" kern="1200" dirty="0"/>
        </a:p>
      </dsp:txBody>
      <dsp:txXfrm>
        <a:off x="1916936" y="3791001"/>
        <a:ext cx="1560028" cy="984796"/>
      </dsp:txXfrm>
    </dsp:sp>
    <dsp:sp modelId="{4F164FB3-B4D9-40C2-BACB-4D8FC48E081C}">
      <dsp:nvSpPr>
        <dsp:cNvPr id="0" name=""/>
        <dsp:cNvSpPr/>
      </dsp:nvSpPr>
      <dsp:spPr>
        <a:xfrm rot="20830188">
          <a:off x="3481278" y="4039342"/>
          <a:ext cx="2108638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2108638" y="993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4482882" y="3996559"/>
        <a:ext cx="105431" cy="105431"/>
      </dsp:txXfrm>
    </dsp:sp>
    <dsp:sp modelId="{490F2133-3B5F-46C6-9E51-C24C8B09787F}">
      <dsp:nvSpPr>
        <dsp:cNvPr id="0" name=""/>
        <dsp:cNvSpPr/>
      </dsp:nvSpPr>
      <dsp:spPr>
        <a:xfrm>
          <a:off x="5563593" y="3510201"/>
          <a:ext cx="3119177" cy="609898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Latar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belakang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panulis</a:t>
          </a:r>
          <a:endParaRPr lang="en-US" sz="2400" kern="1200" dirty="0"/>
        </a:p>
      </dsp:txBody>
      <dsp:txXfrm>
        <a:off x="5581456" y="3528064"/>
        <a:ext cx="3083451" cy="574172"/>
      </dsp:txXfrm>
    </dsp:sp>
    <dsp:sp modelId="{FE8CB991-AD76-45C2-9971-C136A83D7581}">
      <dsp:nvSpPr>
        <dsp:cNvPr id="0" name=""/>
        <dsp:cNvSpPr/>
      </dsp:nvSpPr>
      <dsp:spPr>
        <a:xfrm rot="388156">
          <a:off x="3501014" y="4390033"/>
          <a:ext cx="2069166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2069166" y="993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4483868" y="4348237"/>
        <a:ext cx="103458" cy="103458"/>
      </dsp:txXfrm>
    </dsp:sp>
    <dsp:sp modelId="{AA37ABF5-2FBD-4BF6-84EF-789F79526B79}">
      <dsp:nvSpPr>
        <dsp:cNvPr id="0" name=""/>
        <dsp:cNvSpPr/>
      </dsp:nvSpPr>
      <dsp:spPr>
        <a:xfrm>
          <a:off x="5563593" y="4211584"/>
          <a:ext cx="3201464" cy="609898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Latar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belakang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pamaca</a:t>
          </a:r>
          <a:endParaRPr lang="en-US" sz="2400" kern="1200" dirty="0"/>
        </a:p>
      </dsp:txBody>
      <dsp:txXfrm>
        <a:off x="5581456" y="4229447"/>
        <a:ext cx="3165738" cy="574172"/>
      </dsp:txXfrm>
    </dsp:sp>
    <dsp:sp modelId="{37BB7FBD-C964-4902-BC5F-3BC5F5B9D030}">
      <dsp:nvSpPr>
        <dsp:cNvPr id="0" name=""/>
        <dsp:cNvSpPr/>
      </dsp:nvSpPr>
      <dsp:spPr>
        <a:xfrm rot="1466603">
          <a:off x="3406392" y="4740724"/>
          <a:ext cx="2258410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2258410" y="993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4479137" y="4694197"/>
        <a:ext cx="112920" cy="112920"/>
      </dsp:txXfrm>
    </dsp:sp>
    <dsp:sp modelId="{F1098D3E-597D-494C-B7D3-30BB6F2ABFB6}">
      <dsp:nvSpPr>
        <dsp:cNvPr id="0" name=""/>
        <dsp:cNvSpPr/>
      </dsp:nvSpPr>
      <dsp:spPr>
        <a:xfrm>
          <a:off x="5563593" y="4912966"/>
          <a:ext cx="3228885" cy="609898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Psikologi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panulis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lan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pamaca</a:t>
          </a:r>
          <a:endParaRPr lang="en-US" sz="2400" kern="1200" dirty="0"/>
        </a:p>
      </dsp:txBody>
      <dsp:txXfrm>
        <a:off x="5581456" y="4930829"/>
        <a:ext cx="3193159" cy="5741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705802" y="519115"/>
            <a:ext cx="816806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r>
              <a:rPr lang="en-US" sz="3200" dirty="0" smtClean="0">
                <a:cs typeface="Arial" panose="020B0604020202020204" pitchFamily="34" charset="0"/>
              </a:rPr>
              <a:t>BAB 4 </a:t>
            </a:r>
            <a:r>
              <a:rPr lang="en-US" sz="3200" dirty="0" err="1" smtClean="0">
                <a:cs typeface="Arial" panose="020B0604020202020204" pitchFamily="34" charset="0"/>
              </a:rPr>
              <a:t>Kekancan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7945970" y="6047628"/>
            <a:ext cx="2420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1200" dirty="0" err="1" smtClean="0">
                <a:latin typeface="Calibri" pitchFamily="34" charset="0"/>
                <a:cs typeface="Calibri" pitchFamily="34" charset="0"/>
                <a:sym typeface="Arial" pitchFamily="34" charset="0"/>
              </a:rPr>
              <a:t>sumber</a:t>
            </a:r>
            <a:r>
              <a:rPr lang="en-US" sz="1200" dirty="0" smtClean="0">
                <a:latin typeface="Calibri" pitchFamily="34" charset="0"/>
                <a:cs typeface="Calibri" pitchFamily="34" charset="0"/>
                <a:sym typeface="Arial" pitchFamily="34" charset="0"/>
              </a:rPr>
              <a:t>: shuttestock.com</a:t>
            </a:r>
            <a:endParaRPr lang="en-US" sz="1200" dirty="0">
              <a:latin typeface="Calibri" pitchFamily="34" charset="0"/>
              <a:cs typeface="Calibri" pitchFamily="34" charset="0"/>
              <a:sym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307" y="1071574"/>
            <a:ext cx="6634738" cy="497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3635024" y="1015855"/>
            <a:ext cx="404332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C</a:t>
            </a:r>
            <a:r>
              <a:rPr lang="en-US" sz="3200" dirty="0" smtClean="0">
                <a:cs typeface="Arial" panose="020B0604020202020204" pitchFamily="34" charset="0"/>
              </a:rPr>
              <a:t>. </a:t>
            </a:r>
            <a:r>
              <a:rPr lang="en-US" sz="3200" dirty="0" err="1" smtClean="0">
                <a:cs typeface="Arial" panose="020B0604020202020204" pitchFamily="34" charset="0"/>
              </a:rPr>
              <a:t>Micara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Crita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Cekak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smtClean="0"/>
              <a:t> 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Google Shape;935;p32"/>
          <p:cNvSpPr/>
          <p:nvPr/>
        </p:nvSpPr>
        <p:spPr>
          <a:xfrm>
            <a:off x="2868625" y="2269395"/>
            <a:ext cx="5576128" cy="6505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Mangerteni isi pokok crita cekak.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9" name="Google Shape;935;p32"/>
          <p:cNvSpPr/>
          <p:nvPr/>
        </p:nvSpPr>
        <p:spPr>
          <a:xfrm>
            <a:off x="3029950" y="3264621"/>
            <a:ext cx="5466982" cy="6505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400" dirty="0" err="1" smtClean="0">
                <a:ea typeface="Roboto"/>
                <a:cs typeface="Roboto"/>
                <a:sym typeface="Roboto"/>
              </a:rPr>
              <a:t>Nyepakake</a:t>
            </a:r>
            <a:r>
              <a:rPr lang="en-US" sz="2400" dirty="0" smtClean="0">
                <a:ea typeface="Roboto"/>
                <a:cs typeface="Roboto"/>
                <a:sym typeface="Roboto"/>
              </a:rPr>
              <a:t> </a:t>
            </a:r>
            <a:r>
              <a:rPr lang="en-US" sz="2400" dirty="0" err="1" smtClean="0">
                <a:ea typeface="Roboto"/>
                <a:cs typeface="Roboto"/>
                <a:sym typeface="Roboto"/>
              </a:rPr>
              <a:t>sakabehane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10" name="Google Shape;935;p32"/>
          <p:cNvSpPr/>
          <p:nvPr/>
        </p:nvSpPr>
        <p:spPr>
          <a:xfrm>
            <a:off x="3029950" y="4267797"/>
            <a:ext cx="5466982" cy="6505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Nggatekna swara lan pangucapane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11" name="Google Shape;933;p32"/>
          <p:cNvSpPr/>
          <p:nvPr/>
        </p:nvSpPr>
        <p:spPr>
          <a:xfrm>
            <a:off x="2768526" y="2659967"/>
            <a:ext cx="209245" cy="966548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12" name="Google Shape;933;p32"/>
          <p:cNvSpPr/>
          <p:nvPr/>
        </p:nvSpPr>
        <p:spPr>
          <a:xfrm>
            <a:off x="2764003" y="3626515"/>
            <a:ext cx="209245" cy="966548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14" name="Google Shape;933;p32"/>
          <p:cNvSpPr/>
          <p:nvPr/>
        </p:nvSpPr>
        <p:spPr>
          <a:xfrm>
            <a:off x="2768526" y="4593063"/>
            <a:ext cx="221083" cy="966548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15" name="Google Shape;935;p32"/>
          <p:cNvSpPr/>
          <p:nvPr/>
        </p:nvSpPr>
        <p:spPr>
          <a:xfrm>
            <a:off x="3029950" y="5248992"/>
            <a:ext cx="5466982" cy="6505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Mangerteni unggah-ungguh basa Jawa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pic>
        <p:nvPicPr>
          <p:cNvPr id="13" name="Picture 12" descr="C:\Users\mila\AppData\Local\Microsoft\Windows\INetCache\Content.Word\5831287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50" b="100000" l="51433" r="97400">
                        <a14:foregroundMark x1="13467" y1="42550" x2="13467" y2="42550"/>
                        <a14:foregroundMark x1="13767" y1="53350" x2="13767" y2="53350"/>
                        <a14:foregroundMark x1="17800" y1="72350" x2="17800" y2="72350"/>
                        <a14:foregroundMark x1="15400" y1="84850" x2="15400" y2="84850"/>
                        <a14:foregroundMark x1="41033" y1="45900" x2="41033" y2="45900"/>
                        <a14:foregroundMark x1="39733" y1="56750" x2="39733" y2="56750"/>
                        <a14:foregroundMark x1="42467" y1="73100" x2="42467" y2="73100"/>
                        <a14:foregroundMark x1="37167" y1="53350" x2="37167" y2="53350"/>
                        <a14:foregroundMark x1="29500" y1="69000" x2="29500" y2="69000"/>
                        <a14:foregroundMark x1="20200" y1="81750" x2="20200" y2="81750"/>
                        <a14:foregroundMark x1="9300" y1="69000" x2="9300" y2="69000"/>
                        <a14:foregroundMark x1="29500" y1="56750" x2="29500" y2="56750"/>
                        <a14:foregroundMark x1="56567" y1="50250" x2="56567" y2="50250"/>
                        <a14:foregroundMark x1="60733" y1="57950" x2="60733" y2="57950"/>
                        <a14:foregroundMark x1="63133" y1="71650" x2="63133" y2="71650"/>
                        <a14:foregroundMark x1="55300" y1="74300" x2="55300" y2="74300"/>
                        <a14:foregroundMark x1="67300" y1="84850" x2="67300" y2="84850"/>
                        <a14:foregroundMark x1="60567" y1="31000" x2="60567" y2="31000"/>
                        <a14:foregroundMark x1="81100" y1="21650" x2="81100" y2="21650"/>
                        <a14:foregroundMark x1="67800" y1="32200" x2="67800" y2="32200"/>
                        <a14:foregroundMark x1="61700" y1="94000" x2="61700" y2="94000"/>
                        <a14:backgroundMark x1="5767" y1="41600" x2="5767" y2="41600"/>
                        <a14:backgroundMark x1="29167" y1="38450" x2="29167" y2="38450"/>
                        <a14:backgroundMark x1="48233" y1="39900" x2="48233" y2="39900"/>
                        <a14:backgroundMark x1="71633" y1="45450" x2="71633" y2="45450"/>
                        <a14:backgroundMark x1="92467" y1="30550" x2="92467" y2="30550"/>
                        <a14:backgroundMark x1="63633" y1="10100" x2="63633" y2="10100"/>
                        <a14:backgroundMark x1="27733" y1="11300" x2="27733" y2="11300"/>
                        <a14:backgroundMark x1="8800" y1="18750" x2="8800" y2="18750"/>
                        <a14:backgroundMark x1="54333" y1="17050" x2="54333" y2="170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397" t="24519" r="2404"/>
          <a:stretch/>
        </p:blipFill>
        <p:spPr bwMode="auto">
          <a:xfrm>
            <a:off x="9740922" y="4109789"/>
            <a:ext cx="2261483" cy="2397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7099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27" y="-13040"/>
            <a:ext cx="12192000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979540" y="1156646"/>
            <a:ext cx="7115589" cy="577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endParaRPr lang="id-ID" sz="2400" dirty="0">
              <a:latin typeface="Cambria" panose="020405030504060302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3668576" y="976040"/>
            <a:ext cx="37648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cs typeface="Arial" panose="020B0604020202020204" pitchFamily="34" charset="0"/>
              </a:rPr>
              <a:t>D. </a:t>
            </a:r>
            <a:r>
              <a:rPr lang="en-US" sz="3200" dirty="0" err="1" smtClean="0"/>
              <a:t>Nulis</a:t>
            </a:r>
            <a:r>
              <a:rPr lang="en-US" sz="3200" dirty="0" smtClean="0"/>
              <a:t> </a:t>
            </a:r>
            <a:r>
              <a:rPr lang="en-US" sz="3200" dirty="0" err="1" smtClean="0"/>
              <a:t>Crita</a:t>
            </a:r>
            <a:r>
              <a:rPr lang="en-US" sz="3200" dirty="0" smtClean="0"/>
              <a:t> </a:t>
            </a:r>
            <a:r>
              <a:rPr lang="en-US" sz="3200" dirty="0" err="1" smtClean="0"/>
              <a:t>Cekak</a:t>
            </a:r>
            <a:endParaRPr lang="en-US" sz="3200" dirty="0"/>
          </a:p>
          <a:p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oogle Shape;312;p19"/>
          <p:cNvGrpSpPr/>
          <p:nvPr/>
        </p:nvGrpSpPr>
        <p:grpSpPr>
          <a:xfrm>
            <a:off x="702654" y="2496724"/>
            <a:ext cx="1565868" cy="2125248"/>
            <a:chOff x="702654" y="2281572"/>
            <a:chExt cx="1565868" cy="2125248"/>
          </a:xfrm>
        </p:grpSpPr>
        <p:sp>
          <p:nvSpPr>
            <p:cNvPr id="14" name="Google Shape;314;p19"/>
            <p:cNvSpPr txBox="1"/>
            <p:nvPr/>
          </p:nvSpPr>
          <p:spPr>
            <a:xfrm flipH="1">
              <a:off x="702654" y="3607620"/>
              <a:ext cx="1541700" cy="79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Nyiapake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tema</a:t>
              </a:r>
              <a:endParaRPr sz="2400" dirty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16" name="Google Shape;315;p19"/>
            <p:cNvSpPr txBox="1"/>
            <p:nvPr/>
          </p:nvSpPr>
          <p:spPr>
            <a:xfrm flipH="1">
              <a:off x="723222" y="3165300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1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17" name="Google Shape;316;p19"/>
            <p:cNvGrpSpPr/>
            <p:nvPr/>
          </p:nvGrpSpPr>
          <p:grpSpPr>
            <a:xfrm>
              <a:off x="1334342" y="2281572"/>
              <a:ext cx="323060" cy="275308"/>
              <a:chOff x="5364291" y="1379273"/>
              <a:chExt cx="372060" cy="316992"/>
            </a:xfrm>
          </p:grpSpPr>
          <p:sp>
            <p:nvSpPr>
              <p:cNvPr id="19" name="Google Shape;317;p19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</p:sp>
          <p:sp>
            <p:nvSpPr>
              <p:cNvPr id="20" name="Google Shape;318;p19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18" name="Google Shape;319;p19"/>
            <p:cNvCxnSpPr/>
            <p:nvPr/>
          </p:nvCxnSpPr>
          <p:spPr>
            <a:xfrm rot="10800000">
              <a:off x="1495872" y="2655655"/>
              <a:ext cx="0" cy="436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21" name="Google Shape;312;p19"/>
          <p:cNvGrpSpPr/>
          <p:nvPr/>
        </p:nvGrpSpPr>
        <p:grpSpPr>
          <a:xfrm>
            <a:off x="2615814" y="2482997"/>
            <a:ext cx="1672538" cy="2125248"/>
            <a:chOff x="702654" y="2281572"/>
            <a:chExt cx="1672538" cy="2125248"/>
          </a:xfrm>
        </p:grpSpPr>
        <p:sp>
          <p:nvSpPr>
            <p:cNvPr id="22" name="Google Shape;314;p19"/>
            <p:cNvSpPr txBox="1"/>
            <p:nvPr/>
          </p:nvSpPr>
          <p:spPr>
            <a:xfrm flipH="1">
              <a:off x="702654" y="3607620"/>
              <a:ext cx="1672538" cy="79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Nemtokake paraga</a:t>
              </a:r>
            </a:p>
          </p:txBody>
        </p:sp>
        <p:sp>
          <p:nvSpPr>
            <p:cNvPr id="23" name="Google Shape;315;p19"/>
            <p:cNvSpPr txBox="1"/>
            <p:nvPr/>
          </p:nvSpPr>
          <p:spPr>
            <a:xfrm flipH="1">
              <a:off x="723222" y="3165300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2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24" name="Google Shape;316;p19"/>
            <p:cNvGrpSpPr/>
            <p:nvPr/>
          </p:nvGrpSpPr>
          <p:grpSpPr>
            <a:xfrm>
              <a:off x="1334342" y="2281572"/>
              <a:ext cx="323060" cy="275308"/>
              <a:chOff x="5364291" y="1379273"/>
              <a:chExt cx="372060" cy="316992"/>
            </a:xfrm>
          </p:grpSpPr>
          <p:sp>
            <p:nvSpPr>
              <p:cNvPr id="26" name="Google Shape;317;p19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</p:sp>
          <p:sp>
            <p:nvSpPr>
              <p:cNvPr id="27" name="Google Shape;318;p19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25" name="Google Shape;319;p19"/>
            <p:cNvCxnSpPr/>
            <p:nvPr/>
          </p:nvCxnSpPr>
          <p:spPr>
            <a:xfrm rot="10800000">
              <a:off x="1495872" y="2655655"/>
              <a:ext cx="0" cy="436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28" name="Google Shape;312;p19"/>
          <p:cNvGrpSpPr/>
          <p:nvPr/>
        </p:nvGrpSpPr>
        <p:grpSpPr>
          <a:xfrm>
            <a:off x="4714522" y="2514478"/>
            <a:ext cx="1672996" cy="2125248"/>
            <a:chOff x="702654" y="2281572"/>
            <a:chExt cx="1672996" cy="2125248"/>
          </a:xfrm>
        </p:grpSpPr>
        <p:sp>
          <p:nvSpPr>
            <p:cNvPr id="29" name="Google Shape;314;p19"/>
            <p:cNvSpPr txBox="1"/>
            <p:nvPr/>
          </p:nvSpPr>
          <p:spPr>
            <a:xfrm flipH="1">
              <a:off x="702654" y="3607620"/>
              <a:ext cx="1672996" cy="79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Nemtokake alur</a:t>
              </a:r>
            </a:p>
          </p:txBody>
        </p:sp>
        <p:sp>
          <p:nvSpPr>
            <p:cNvPr id="30" name="Google Shape;315;p19"/>
            <p:cNvSpPr txBox="1"/>
            <p:nvPr/>
          </p:nvSpPr>
          <p:spPr>
            <a:xfrm flipH="1">
              <a:off x="723222" y="3165300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3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31" name="Google Shape;316;p19"/>
            <p:cNvGrpSpPr/>
            <p:nvPr/>
          </p:nvGrpSpPr>
          <p:grpSpPr>
            <a:xfrm>
              <a:off x="1334342" y="2281572"/>
              <a:ext cx="323060" cy="275308"/>
              <a:chOff x="5364291" y="1379273"/>
              <a:chExt cx="372060" cy="316992"/>
            </a:xfrm>
          </p:grpSpPr>
          <p:sp>
            <p:nvSpPr>
              <p:cNvPr id="33" name="Google Shape;317;p19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</p:sp>
          <p:sp>
            <p:nvSpPr>
              <p:cNvPr id="34" name="Google Shape;318;p19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32" name="Google Shape;319;p19"/>
            <p:cNvCxnSpPr/>
            <p:nvPr/>
          </p:nvCxnSpPr>
          <p:spPr>
            <a:xfrm rot="10800000">
              <a:off x="1495872" y="2655655"/>
              <a:ext cx="0" cy="436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5" name="Google Shape;312;p19"/>
          <p:cNvGrpSpPr/>
          <p:nvPr/>
        </p:nvGrpSpPr>
        <p:grpSpPr>
          <a:xfrm>
            <a:off x="6783219" y="2532232"/>
            <a:ext cx="1677468" cy="2125248"/>
            <a:chOff x="702654" y="2281572"/>
            <a:chExt cx="1677468" cy="2125248"/>
          </a:xfrm>
        </p:grpSpPr>
        <p:sp>
          <p:nvSpPr>
            <p:cNvPr id="36" name="Google Shape;314;p19"/>
            <p:cNvSpPr txBox="1"/>
            <p:nvPr/>
          </p:nvSpPr>
          <p:spPr>
            <a:xfrm flipH="1">
              <a:off x="702654" y="3607620"/>
              <a:ext cx="1677468" cy="79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Nemtokake latar</a:t>
              </a:r>
            </a:p>
          </p:txBody>
        </p:sp>
        <p:sp>
          <p:nvSpPr>
            <p:cNvPr id="37" name="Google Shape;315;p19"/>
            <p:cNvSpPr txBox="1"/>
            <p:nvPr/>
          </p:nvSpPr>
          <p:spPr>
            <a:xfrm flipH="1">
              <a:off x="723222" y="3165300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4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38" name="Google Shape;316;p19"/>
            <p:cNvGrpSpPr/>
            <p:nvPr/>
          </p:nvGrpSpPr>
          <p:grpSpPr>
            <a:xfrm>
              <a:off x="1334342" y="2281572"/>
              <a:ext cx="323060" cy="275308"/>
              <a:chOff x="5364291" y="1379273"/>
              <a:chExt cx="372060" cy="316992"/>
            </a:xfrm>
          </p:grpSpPr>
          <p:sp>
            <p:nvSpPr>
              <p:cNvPr id="40" name="Google Shape;317;p19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</p:sp>
          <p:sp>
            <p:nvSpPr>
              <p:cNvPr id="41" name="Google Shape;318;p19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39" name="Google Shape;319;p19"/>
            <p:cNvCxnSpPr/>
            <p:nvPr/>
          </p:nvCxnSpPr>
          <p:spPr>
            <a:xfrm rot="10800000">
              <a:off x="1495872" y="2655655"/>
              <a:ext cx="0" cy="436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42" name="Google Shape;312;p19"/>
          <p:cNvGrpSpPr/>
          <p:nvPr/>
        </p:nvGrpSpPr>
        <p:grpSpPr>
          <a:xfrm>
            <a:off x="9066130" y="2459566"/>
            <a:ext cx="1744702" cy="2125248"/>
            <a:chOff x="702654" y="2281572"/>
            <a:chExt cx="1744702" cy="2125248"/>
          </a:xfrm>
        </p:grpSpPr>
        <p:sp>
          <p:nvSpPr>
            <p:cNvPr id="43" name="Google Shape;314;p19"/>
            <p:cNvSpPr txBox="1"/>
            <p:nvPr/>
          </p:nvSpPr>
          <p:spPr>
            <a:xfrm flipH="1">
              <a:off x="702654" y="3607620"/>
              <a:ext cx="1744702" cy="79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Nemtokake sudut pandhang</a:t>
              </a:r>
            </a:p>
          </p:txBody>
        </p:sp>
        <p:sp>
          <p:nvSpPr>
            <p:cNvPr id="44" name="Google Shape;315;p19"/>
            <p:cNvSpPr txBox="1"/>
            <p:nvPr/>
          </p:nvSpPr>
          <p:spPr>
            <a:xfrm flipH="1">
              <a:off x="723222" y="3165300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5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45" name="Google Shape;316;p19"/>
            <p:cNvGrpSpPr/>
            <p:nvPr/>
          </p:nvGrpSpPr>
          <p:grpSpPr>
            <a:xfrm>
              <a:off x="1334342" y="2281572"/>
              <a:ext cx="323060" cy="275308"/>
              <a:chOff x="5364291" y="1379273"/>
              <a:chExt cx="372060" cy="316992"/>
            </a:xfrm>
          </p:grpSpPr>
          <p:sp>
            <p:nvSpPr>
              <p:cNvPr id="47" name="Google Shape;317;p19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</p:sp>
          <p:sp>
            <p:nvSpPr>
              <p:cNvPr id="48" name="Google Shape;318;p19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46" name="Google Shape;319;p19"/>
            <p:cNvCxnSpPr/>
            <p:nvPr/>
          </p:nvCxnSpPr>
          <p:spPr>
            <a:xfrm rot="10800000">
              <a:off x="1495872" y="2655655"/>
              <a:ext cx="0" cy="436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sp>
        <p:nvSpPr>
          <p:cNvPr id="49" name="Google Shape;310;p19"/>
          <p:cNvSpPr/>
          <p:nvPr/>
        </p:nvSpPr>
        <p:spPr>
          <a:xfrm rot="4499783">
            <a:off x="2301522" y="2027616"/>
            <a:ext cx="332116" cy="783219"/>
          </a:xfrm>
          <a:custGeom>
            <a:avLst/>
            <a:gdLst/>
            <a:ahLst/>
            <a:cxnLst/>
            <a:rect l="l" t="t" r="r" b="b"/>
            <a:pathLst>
              <a:path w="21657" h="51073" extrusionOk="0">
                <a:moveTo>
                  <a:pt x="16612" y="4326"/>
                </a:moveTo>
                <a:cubicBezTo>
                  <a:pt x="16635" y="4349"/>
                  <a:pt x="16635" y="4349"/>
                  <a:pt x="16657" y="4349"/>
                </a:cubicBezTo>
                <a:cubicBezTo>
                  <a:pt x="16793" y="4417"/>
                  <a:pt x="16929" y="4485"/>
                  <a:pt x="17065" y="4553"/>
                </a:cubicBezTo>
                <a:cubicBezTo>
                  <a:pt x="16884" y="4779"/>
                  <a:pt x="16680" y="5005"/>
                  <a:pt x="16499" y="5209"/>
                </a:cubicBezTo>
                <a:cubicBezTo>
                  <a:pt x="16454" y="4915"/>
                  <a:pt x="16476" y="4621"/>
                  <a:pt x="16612" y="4326"/>
                </a:cubicBezTo>
                <a:close/>
                <a:moveTo>
                  <a:pt x="17789" y="5141"/>
                </a:moveTo>
                <a:cubicBezTo>
                  <a:pt x="17834" y="5164"/>
                  <a:pt x="17857" y="5186"/>
                  <a:pt x="17902" y="5209"/>
                </a:cubicBezTo>
                <a:cubicBezTo>
                  <a:pt x="17925" y="5232"/>
                  <a:pt x="17970" y="5254"/>
                  <a:pt x="17993" y="5299"/>
                </a:cubicBezTo>
                <a:cubicBezTo>
                  <a:pt x="18106" y="5413"/>
                  <a:pt x="18219" y="5458"/>
                  <a:pt x="18332" y="5458"/>
                </a:cubicBezTo>
                <a:cubicBezTo>
                  <a:pt x="18468" y="5526"/>
                  <a:pt x="18626" y="5594"/>
                  <a:pt x="18740" y="5684"/>
                </a:cubicBezTo>
                <a:cubicBezTo>
                  <a:pt x="18830" y="5729"/>
                  <a:pt x="18921" y="5729"/>
                  <a:pt x="18988" y="5729"/>
                </a:cubicBezTo>
                <a:cubicBezTo>
                  <a:pt x="18875" y="5911"/>
                  <a:pt x="18717" y="6092"/>
                  <a:pt x="18468" y="6227"/>
                </a:cubicBezTo>
                <a:cubicBezTo>
                  <a:pt x="18247" y="6347"/>
                  <a:pt x="18029" y="6399"/>
                  <a:pt x="17825" y="6399"/>
                </a:cubicBezTo>
                <a:cubicBezTo>
                  <a:pt x="17527" y="6399"/>
                  <a:pt x="17257" y="6289"/>
                  <a:pt x="17042" y="6114"/>
                </a:cubicBezTo>
                <a:cubicBezTo>
                  <a:pt x="17291" y="5797"/>
                  <a:pt x="17540" y="5458"/>
                  <a:pt x="17789" y="5141"/>
                </a:cubicBezTo>
                <a:close/>
                <a:moveTo>
                  <a:pt x="20995" y="0"/>
                </a:moveTo>
                <a:cubicBezTo>
                  <a:pt x="20909" y="0"/>
                  <a:pt x="20819" y="28"/>
                  <a:pt x="20731" y="94"/>
                </a:cubicBezTo>
                <a:cubicBezTo>
                  <a:pt x="19984" y="660"/>
                  <a:pt x="19237" y="1226"/>
                  <a:pt x="18513" y="1769"/>
                </a:cubicBezTo>
                <a:cubicBezTo>
                  <a:pt x="18015" y="2154"/>
                  <a:pt x="17427" y="2470"/>
                  <a:pt x="17020" y="2946"/>
                </a:cubicBezTo>
                <a:cubicBezTo>
                  <a:pt x="16838" y="3036"/>
                  <a:pt x="16748" y="3172"/>
                  <a:pt x="16748" y="3330"/>
                </a:cubicBezTo>
                <a:cubicBezTo>
                  <a:pt x="16748" y="3376"/>
                  <a:pt x="16725" y="3398"/>
                  <a:pt x="16725" y="3421"/>
                </a:cubicBezTo>
                <a:cubicBezTo>
                  <a:pt x="16677" y="3382"/>
                  <a:pt x="16615" y="3360"/>
                  <a:pt x="16550" y="3360"/>
                </a:cubicBezTo>
                <a:cubicBezTo>
                  <a:pt x="16465" y="3360"/>
                  <a:pt x="16373" y="3399"/>
                  <a:pt x="16295" y="3489"/>
                </a:cubicBezTo>
                <a:cubicBezTo>
                  <a:pt x="15616" y="4213"/>
                  <a:pt x="15571" y="5141"/>
                  <a:pt x="15911" y="5911"/>
                </a:cubicBezTo>
                <a:cubicBezTo>
                  <a:pt x="5726" y="18268"/>
                  <a:pt x="0" y="34834"/>
                  <a:pt x="159" y="50767"/>
                </a:cubicBezTo>
                <a:cubicBezTo>
                  <a:pt x="170" y="50971"/>
                  <a:pt x="328" y="51073"/>
                  <a:pt x="487" y="51073"/>
                </a:cubicBezTo>
                <a:cubicBezTo>
                  <a:pt x="645" y="51073"/>
                  <a:pt x="804" y="50971"/>
                  <a:pt x="815" y="50767"/>
                </a:cubicBezTo>
                <a:cubicBezTo>
                  <a:pt x="1064" y="42461"/>
                  <a:pt x="2580" y="34223"/>
                  <a:pt x="5477" y="26415"/>
                </a:cubicBezTo>
                <a:cubicBezTo>
                  <a:pt x="8125" y="19263"/>
                  <a:pt x="11927" y="12768"/>
                  <a:pt x="16544" y="6748"/>
                </a:cubicBezTo>
                <a:cubicBezTo>
                  <a:pt x="16890" y="7041"/>
                  <a:pt x="17330" y="7224"/>
                  <a:pt x="17814" y="7224"/>
                </a:cubicBezTo>
                <a:cubicBezTo>
                  <a:pt x="18152" y="7224"/>
                  <a:pt x="18512" y="7134"/>
                  <a:pt x="18875" y="6929"/>
                </a:cubicBezTo>
                <a:cubicBezTo>
                  <a:pt x="19826" y="6408"/>
                  <a:pt x="20346" y="5277"/>
                  <a:pt x="19916" y="4258"/>
                </a:cubicBezTo>
                <a:cubicBezTo>
                  <a:pt x="20369" y="3082"/>
                  <a:pt x="20844" y="1950"/>
                  <a:pt x="21455" y="841"/>
                </a:cubicBezTo>
                <a:cubicBezTo>
                  <a:pt x="21656" y="494"/>
                  <a:pt x="21356" y="0"/>
                  <a:pt x="2099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310;p19"/>
          <p:cNvSpPr/>
          <p:nvPr/>
        </p:nvSpPr>
        <p:spPr>
          <a:xfrm rot="4499783">
            <a:off x="4332023" y="2067957"/>
            <a:ext cx="332116" cy="783219"/>
          </a:xfrm>
          <a:custGeom>
            <a:avLst/>
            <a:gdLst/>
            <a:ahLst/>
            <a:cxnLst/>
            <a:rect l="l" t="t" r="r" b="b"/>
            <a:pathLst>
              <a:path w="21657" h="51073" extrusionOk="0">
                <a:moveTo>
                  <a:pt x="16612" y="4326"/>
                </a:moveTo>
                <a:cubicBezTo>
                  <a:pt x="16635" y="4349"/>
                  <a:pt x="16635" y="4349"/>
                  <a:pt x="16657" y="4349"/>
                </a:cubicBezTo>
                <a:cubicBezTo>
                  <a:pt x="16793" y="4417"/>
                  <a:pt x="16929" y="4485"/>
                  <a:pt x="17065" y="4553"/>
                </a:cubicBezTo>
                <a:cubicBezTo>
                  <a:pt x="16884" y="4779"/>
                  <a:pt x="16680" y="5005"/>
                  <a:pt x="16499" y="5209"/>
                </a:cubicBezTo>
                <a:cubicBezTo>
                  <a:pt x="16454" y="4915"/>
                  <a:pt x="16476" y="4621"/>
                  <a:pt x="16612" y="4326"/>
                </a:cubicBezTo>
                <a:close/>
                <a:moveTo>
                  <a:pt x="17789" y="5141"/>
                </a:moveTo>
                <a:cubicBezTo>
                  <a:pt x="17834" y="5164"/>
                  <a:pt x="17857" y="5186"/>
                  <a:pt x="17902" y="5209"/>
                </a:cubicBezTo>
                <a:cubicBezTo>
                  <a:pt x="17925" y="5232"/>
                  <a:pt x="17970" y="5254"/>
                  <a:pt x="17993" y="5299"/>
                </a:cubicBezTo>
                <a:cubicBezTo>
                  <a:pt x="18106" y="5413"/>
                  <a:pt x="18219" y="5458"/>
                  <a:pt x="18332" y="5458"/>
                </a:cubicBezTo>
                <a:cubicBezTo>
                  <a:pt x="18468" y="5526"/>
                  <a:pt x="18626" y="5594"/>
                  <a:pt x="18740" y="5684"/>
                </a:cubicBezTo>
                <a:cubicBezTo>
                  <a:pt x="18830" y="5729"/>
                  <a:pt x="18921" y="5729"/>
                  <a:pt x="18988" y="5729"/>
                </a:cubicBezTo>
                <a:cubicBezTo>
                  <a:pt x="18875" y="5911"/>
                  <a:pt x="18717" y="6092"/>
                  <a:pt x="18468" y="6227"/>
                </a:cubicBezTo>
                <a:cubicBezTo>
                  <a:pt x="18247" y="6347"/>
                  <a:pt x="18029" y="6399"/>
                  <a:pt x="17825" y="6399"/>
                </a:cubicBezTo>
                <a:cubicBezTo>
                  <a:pt x="17527" y="6399"/>
                  <a:pt x="17257" y="6289"/>
                  <a:pt x="17042" y="6114"/>
                </a:cubicBezTo>
                <a:cubicBezTo>
                  <a:pt x="17291" y="5797"/>
                  <a:pt x="17540" y="5458"/>
                  <a:pt x="17789" y="5141"/>
                </a:cubicBezTo>
                <a:close/>
                <a:moveTo>
                  <a:pt x="20995" y="0"/>
                </a:moveTo>
                <a:cubicBezTo>
                  <a:pt x="20909" y="0"/>
                  <a:pt x="20819" y="28"/>
                  <a:pt x="20731" y="94"/>
                </a:cubicBezTo>
                <a:cubicBezTo>
                  <a:pt x="19984" y="660"/>
                  <a:pt x="19237" y="1226"/>
                  <a:pt x="18513" y="1769"/>
                </a:cubicBezTo>
                <a:cubicBezTo>
                  <a:pt x="18015" y="2154"/>
                  <a:pt x="17427" y="2470"/>
                  <a:pt x="17020" y="2946"/>
                </a:cubicBezTo>
                <a:cubicBezTo>
                  <a:pt x="16838" y="3036"/>
                  <a:pt x="16748" y="3172"/>
                  <a:pt x="16748" y="3330"/>
                </a:cubicBezTo>
                <a:cubicBezTo>
                  <a:pt x="16748" y="3376"/>
                  <a:pt x="16725" y="3398"/>
                  <a:pt x="16725" y="3421"/>
                </a:cubicBezTo>
                <a:cubicBezTo>
                  <a:pt x="16677" y="3382"/>
                  <a:pt x="16615" y="3360"/>
                  <a:pt x="16550" y="3360"/>
                </a:cubicBezTo>
                <a:cubicBezTo>
                  <a:pt x="16465" y="3360"/>
                  <a:pt x="16373" y="3399"/>
                  <a:pt x="16295" y="3489"/>
                </a:cubicBezTo>
                <a:cubicBezTo>
                  <a:pt x="15616" y="4213"/>
                  <a:pt x="15571" y="5141"/>
                  <a:pt x="15911" y="5911"/>
                </a:cubicBezTo>
                <a:cubicBezTo>
                  <a:pt x="5726" y="18268"/>
                  <a:pt x="0" y="34834"/>
                  <a:pt x="159" y="50767"/>
                </a:cubicBezTo>
                <a:cubicBezTo>
                  <a:pt x="170" y="50971"/>
                  <a:pt x="328" y="51073"/>
                  <a:pt x="487" y="51073"/>
                </a:cubicBezTo>
                <a:cubicBezTo>
                  <a:pt x="645" y="51073"/>
                  <a:pt x="804" y="50971"/>
                  <a:pt x="815" y="50767"/>
                </a:cubicBezTo>
                <a:cubicBezTo>
                  <a:pt x="1064" y="42461"/>
                  <a:pt x="2580" y="34223"/>
                  <a:pt x="5477" y="26415"/>
                </a:cubicBezTo>
                <a:cubicBezTo>
                  <a:pt x="8125" y="19263"/>
                  <a:pt x="11927" y="12768"/>
                  <a:pt x="16544" y="6748"/>
                </a:cubicBezTo>
                <a:cubicBezTo>
                  <a:pt x="16890" y="7041"/>
                  <a:pt x="17330" y="7224"/>
                  <a:pt x="17814" y="7224"/>
                </a:cubicBezTo>
                <a:cubicBezTo>
                  <a:pt x="18152" y="7224"/>
                  <a:pt x="18512" y="7134"/>
                  <a:pt x="18875" y="6929"/>
                </a:cubicBezTo>
                <a:cubicBezTo>
                  <a:pt x="19826" y="6408"/>
                  <a:pt x="20346" y="5277"/>
                  <a:pt x="19916" y="4258"/>
                </a:cubicBezTo>
                <a:cubicBezTo>
                  <a:pt x="20369" y="3082"/>
                  <a:pt x="20844" y="1950"/>
                  <a:pt x="21455" y="841"/>
                </a:cubicBezTo>
                <a:cubicBezTo>
                  <a:pt x="21656" y="494"/>
                  <a:pt x="21356" y="0"/>
                  <a:pt x="2099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310;p19"/>
          <p:cNvSpPr/>
          <p:nvPr/>
        </p:nvSpPr>
        <p:spPr>
          <a:xfrm rot="4499783">
            <a:off x="6389425" y="2027616"/>
            <a:ext cx="332116" cy="783219"/>
          </a:xfrm>
          <a:custGeom>
            <a:avLst/>
            <a:gdLst/>
            <a:ahLst/>
            <a:cxnLst/>
            <a:rect l="l" t="t" r="r" b="b"/>
            <a:pathLst>
              <a:path w="21657" h="51073" extrusionOk="0">
                <a:moveTo>
                  <a:pt x="16612" y="4326"/>
                </a:moveTo>
                <a:cubicBezTo>
                  <a:pt x="16635" y="4349"/>
                  <a:pt x="16635" y="4349"/>
                  <a:pt x="16657" y="4349"/>
                </a:cubicBezTo>
                <a:cubicBezTo>
                  <a:pt x="16793" y="4417"/>
                  <a:pt x="16929" y="4485"/>
                  <a:pt x="17065" y="4553"/>
                </a:cubicBezTo>
                <a:cubicBezTo>
                  <a:pt x="16884" y="4779"/>
                  <a:pt x="16680" y="5005"/>
                  <a:pt x="16499" y="5209"/>
                </a:cubicBezTo>
                <a:cubicBezTo>
                  <a:pt x="16454" y="4915"/>
                  <a:pt x="16476" y="4621"/>
                  <a:pt x="16612" y="4326"/>
                </a:cubicBezTo>
                <a:close/>
                <a:moveTo>
                  <a:pt x="17789" y="5141"/>
                </a:moveTo>
                <a:cubicBezTo>
                  <a:pt x="17834" y="5164"/>
                  <a:pt x="17857" y="5186"/>
                  <a:pt x="17902" y="5209"/>
                </a:cubicBezTo>
                <a:cubicBezTo>
                  <a:pt x="17925" y="5232"/>
                  <a:pt x="17970" y="5254"/>
                  <a:pt x="17993" y="5299"/>
                </a:cubicBezTo>
                <a:cubicBezTo>
                  <a:pt x="18106" y="5413"/>
                  <a:pt x="18219" y="5458"/>
                  <a:pt x="18332" y="5458"/>
                </a:cubicBezTo>
                <a:cubicBezTo>
                  <a:pt x="18468" y="5526"/>
                  <a:pt x="18626" y="5594"/>
                  <a:pt x="18740" y="5684"/>
                </a:cubicBezTo>
                <a:cubicBezTo>
                  <a:pt x="18830" y="5729"/>
                  <a:pt x="18921" y="5729"/>
                  <a:pt x="18988" y="5729"/>
                </a:cubicBezTo>
                <a:cubicBezTo>
                  <a:pt x="18875" y="5911"/>
                  <a:pt x="18717" y="6092"/>
                  <a:pt x="18468" y="6227"/>
                </a:cubicBezTo>
                <a:cubicBezTo>
                  <a:pt x="18247" y="6347"/>
                  <a:pt x="18029" y="6399"/>
                  <a:pt x="17825" y="6399"/>
                </a:cubicBezTo>
                <a:cubicBezTo>
                  <a:pt x="17527" y="6399"/>
                  <a:pt x="17257" y="6289"/>
                  <a:pt x="17042" y="6114"/>
                </a:cubicBezTo>
                <a:cubicBezTo>
                  <a:pt x="17291" y="5797"/>
                  <a:pt x="17540" y="5458"/>
                  <a:pt x="17789" y="5141"/>
                </a:cubicBezTo>
                <a:close/>
                <a:moveTo>
                  <a:pt x="20995" y="0"/>
                </a:moveTo>
                <a:cubicBezTo>
                  <a:pt x="20909" y="0"/>
                  <a:pt x="20819" y="28"/>
                  <a:pt x="20731" y="94"/>
                </a:cubicBezTo>
                <a:cubicBezTo>
                  <a:pt x="19984" y="660"/>
                  <a:pt x="19237" y="1226"/>
                  <a:pt x="18513" y="1769"/>
                </a:cubicBezTo>
                <a:cubicBezTo>
                  <a:pt x="18015" y="2154"/>
                  <a:pt x="17427" y="2470"/>
                  <a:pt x="17020" y="2946"/>
                </a:cubicBezTo>
                <a:cubicBezTo>
                  <a:pt x="16838" y="3036"/>
                  <a:pt x="16748" y="3172"/>
                  <a:pt x="16748" y="3330"/>
                </a:cubicBezTo>
                <a:cubicBezTo>
                  <a:pt x="16748" y="3376"/>
                  <a:pt x="16725" y="3398"/>
                  <a:pt x="16725" y="3421"/>
                </a:cubicBezTo>
                <a:cubicBezTo>
                  <a:pt x="16677" y="3382"/>
                  <a:pt x="16615" y="3360"/>
                  <a:pt x="16550" y="3360"/>
                </a:cubicBezTo>
                <a:cubicBezTo>
                  <a:pt x="16465" y="3360"/>
                  <a:pt x="16373" y="3399"/>
                  <a:pt x="16295" y="3489"/>
                </a:cubicBezTo>
                <a:cubicBezTo>
                  <a:pt x="15616" y="4213"/>
                  <a:pt x="15571" y="5141"/>
                  <a:pt x="15911" y="5911"/>
                </a:cubicBezTo>
                <a:cubicBezTo>
                  <a:pt x="5726" y="18268"/>
                  <a:pt x="0" y="34834"/>
                  <a:pt x="159" y="50767"/>
                </a:cubicBezTo>
                <a:cubicBezTo>
                  <a:pt x="170" y="50971"/>
                  <a:pt x="328" y="51073"/>
                  <a:pt x="487" y="51073"/>
                </a:cubicBezTo>
                <a:cubicBezTo>
                  <a:pt x="645" y="51073"/>
                  <a:pt x="804" y="50971"/>
                  <a:pt x="815" y="50767"/>
                </a:cubicBezTo>
                <a:cubicBezTo>
                  <a:pt x="1064" y="42461"/>
                  <a:pt x="2580" y="34223"/>
                  <a:pt x="5477" y="26415"/>
                </a:cubicBezTo>
                <a:cubicBezTo>
                  <a:pt x="8125" y="19263"/>
                  <a:pt x="11927" y="12768"/>
                  <a:pt x="16544" y="6748"/>
                </a:cubicBezTo>
                <a:cubicBezTo>
                  <a:pt x="16890" y="7041"/>
                  <a:pt x="17330" y="7224"/>
                  <a:pt x="17814" y="7224"/>
                </a:cubicBezTo>
                <a:cubicBezTo>
                  <a:pt x="18152" y="7224"/>
                  <a:pt x="18512" y="7134"/>
                  <a:pt x="18875" y="6929"/>
                </a:cubicBezTo>
                <a:cubicBezTo>
                  <a:pt x="19826" y="6408"/>
                  <a:pt x="20346" y="5277"/>
                  <a:pt x="19916" y="4258"/>
                </a:cubicBezTo>
                <a:cubicBezTo>
                  <a:pt x="20369" y="3082"/>
                  <a:pt x="20844" y="1950"/>
                  <a:pt x="21455" y="841"/>
                </a:cubicBezTo>
                <a:cubicBezTo>
                  <a:pt x="21656" y="494"/>
                  <a:pt x="21356" y="0"/>
                  <a:pt x="2099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310;p19"/>
          <p:cNvSpPr/>
          <p:nvPr/>
        </p:nvSpPr>
        <p:spPr>
          <a:xfrm rot="4499783">
            <a:off x="8393044" y="2027616"/>
            <a:ext cx="332116" cy="783219"/>
          </a:xfrm>
          <a:custGeom>
            <a:avLst/>
            <a:gdLst/>
            <a:ahLst/>
            <a:cxnLst/>
            <a:rect l="l" t="t" r="r" b="b"/>
            <a:pathLst>
              <a:path w="21657" h="51073" extrusionOk="0">
                <a:moveTo>
                  <a:pt x="16612" y="4326"/>
                </a:moveTo>
                <a:cubicBezTo>
                  <a:pt x="16635" y="4349"/>
                  <a:pt x="16635" y="4349"/>
                  <a:pt x="16657" y="4349"/>
                </a:cubicBezTo>
                <a:cubicBezTo>
                  <a:pt x="16793" y="4417"/>
                  <a:pt x="16929" y="4485"/>
                  <a:pt x="17065" y="4553"/>
                </a:cubicBezTo>
                <a:cubicBezTo>
                  <a:pt x="16884" y="4779"/>
                  <a:pt x="16680" y="5005"/>
                  <a:pt x="16499" y="5209"/>
                </a:cubicBezTo>
                <a:cubicBezTo>
                  <a:pt x="16454" y="4915"/>
                  <a:pt x="16476" y="4621"/>
                  <a:pt x="16612" y="4326"/>
                </a:cubicBezTo>
                <a:close/>
                <a:moveTo>
                  <a:pt x="17789" y="5141"/>
                </a:moveTo>
                <a:cubicBezTo>
                  <a:pt x="17834" y="5164"/>
                  <a:pt x="17857" y="5186"/>
                  <a:pt x="17902" y="5209"/>
                </a:cubicBezTo>
                <a:cubicBezTo>
                  <a:pt x="17925" y="5232"/>
                  <a:pt x="17970" y="5254"/>
                  <a:pt x="17993" y="5299"/>
                </a:cubicBezTo>
                <a:cubicBezTo>
                  <a:pt x="18106" y="5413"/>
                  <a:pt x="18219" y="5458"/>
                  <a:pt x="18332" y="5458"/>
                </a:cubicBezTo>
                <a:cubicBezTo>
                  <a:pt x="18468" y="5526"/>
                  <a:pt x="18626" y="5594"/>
                  <a:pt x="18740" y="5684"/>
                </a:cubicBezTo>
                <a:cubicBezTo>
                  <a:pt x="18830" y="5729"/>
                  <a:pt x="18921" y="5729"/>
                  <a:pt x="18988" y="5729"/>
                </a:cubicBezTo>
                <a:cubicBezTo>
                  <a:pt x="18875" y="5911"/>
                  <a:pt x="18717" y="6092"/>
                  <a:pt x="18468" y="6227"/>
                </a:cubicBezTo>
                <a:cubicBezTo>
                  <a:pt x="18247" y="6347"/>
                  <a:pt x="18029" y="6399"/>
                  <a:pt x="17825" y="6399"/>
                </a:cubicBezTo>
                <a:cubicBezTo>
                  <a:pt x="17527" y="6399"/>
                  <a:pt x="17257" y="6289"/>
                  <a:pt x="17042" y="6114"/>
                </a:cubicBezTo>
                <a:cubicBezTo>
                  <a:pt x="17291" y="5797"/>
                  <a:pt x="17540" y="5458"/>
                  <a:pt x="17789" y="5141"/>
                </a:cubicBezTo>
                <a:close/>
                <a:moveTo>
                  <a:pt x="20995" y="0"/>
                </a:moveTo>
                <a:cubicBezTo>
                  <a:pt x="20909" y="0"/>
                  <a:pt x="20819" y="28"/>
                  <a:pt x="20731" y="94"/>
                </a:cubicBezTo>
                <a:cubicBezTo>
                  <a:pt x="19984" y="660"/>
                  <a:pt x="19237" y="1226"/>
                  <a:pt x="18513" y="1769"/>
                </a:cubicBezTo>
                <a:cubicBezTo>
                  <a:pt x="18015" y="2154"/>
                  <a:pt x="17427" y="2470"/>
                  <a:pt x="17020" y="2946"/>
                </a:cubicBezTo>
                <a:cubicBezTo>
                  <a:pt x="16838" y="3036"/>
                  <a:pt x="16748" y="3172"/>
                  <a:pt x="16748" y="3330"/>
                </a:cubicBezTo>
                <a:cubicBezTo>
                  <a:pt x="16748" y="3376"/>
                  <a:pt x="16725" y="3398"/>
                  <a:pt x="16725" y="3421"/>
                </a:cubicBezTo>
                <a:cubicBezTo>
                  <a:pt x="16677" y="3382"/>
                  <a:pt x="16615" y="3360"/>
                  <a:pt x="16550" y="3360"/>
                </a:cubicBezTo>
                <a:cubicBezTo>
                  <a:pt x="16465" y="3360"/>
                  <a:pt x="16373" y="3399"/>
                  <a:pt x="16295" y="3489"/>
                </a:cubicBezTo>
                <a:cubicBezTo>
                  <a:pt x="15616" y="4213"/>
                  <a:pt x="15571" y="5141"/>
                  <a:pt x="15911" y="5911"/>
                </a:cubicBezTo>
                <a:cubicBezTo>
                  <a:pt x="5726" y="18268"/>
                  <a:pt x="0" y="34834"/>
                  <a:pt x="159" y="50767"/>
                </a:cubicBezTo>
                <a:cubicBezTo>
                  <a:pt x="170" y="50971"/>
                  <a:pt x="328" y="51073"/>
                  <a:pt x="487" y="51073"/>
                </a:cubicBezTo>
                <a:cubicBezTo>
                  <a:pt x="645" y="51073"/>
                  <a:pt x="804" y="50971"/>
                  <a:pt x="815" y="50767"/>
                </a:cubicBezTo>
                <a:cubicBezTo>
                  <a:pt x="1064" y="42461"/>
                  <a:pt x="2580" y="34223"/>
                  <a:pt x="5477" y="26415"/>
                </a:cubicBezTo>
                <a:cubicBezTo>
                  <a:pt x="8125" y="19263"/>
                  <a:pt x="11927" y="12768"/>
                  <a:pt x="16544" y="6748"/>
                </a:cubicBezTo>
                <a:cubicBezTo>
                  <a:pt x="16890" y="7041"/>
                  <a:pt x="17330" y="7224"/>
                  <a:pt x="17814" y="7224"/>
                </a:cubicBezTo>
                <a:cubicBezTo>
                  <a:pt x="18152" y="7224"/>
                  <a:pt x="18512" y="7134"/>
                  <a:pt x="18875" y="6929"/>
                </a:cubicBezTo>
                <a:cubicBezTo>
                  <a:pt x="19826" y="6408"/>
                  <a:pt x="20346" y="5277"/>
                  <a:pt x="19916" y="4258"/>
                </a:cubicBezTo>
                <a:cubicBezTo>
                  <a:pt x="20369" y="3082"/>
                  <a:pt x="20844" y="1950"/>
                  <a:pt x="21455" y="841"/>
                </a:cubicBezTo>
                <a:cubicBezTo>
                  <a:pt x="21656" y="494"/>
                  <a:pt x="21356" y="0"/>
                  <a:pt x="2099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8500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FEE153B-6BDE-4898-E115-CECE7A7D8DEE}"/>
              </a:ext>
            </a:extLst>
          </p:cNvPr>
          <p:cNvGrpSpPr/>
          <p:nvPr/>
        </p:nvGrpSpPr>
        <p:grpSpPr>
          <a:xfrm>
            <a:off x="280816" y="2414370"/>
            <a:ext cx="11018519" cy="1226772"/>
            <a:chOff x="0" y="1847850"/>
            <a:chExt cx="3769359" cy="920079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7F69885-469D-CDB3-1F2B-3EF4A584598A}"/>
                </a:ext>
              </a:extLst>
            </p:cNvPr>
            <p:cNvSpPr/>
            <p:nvPr/>
          </p:nvSpPr>
          <p:spPr>
            <a:xfrm>
              <a:off x="114886" y="2190751"/>
              <a:ext cx="3654473" cy="5771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23143" indent="-423143" algn="just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mengevaluasi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teks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sastra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cerita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cekak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bentuk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audiovisual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aural.</a:t>
              </a:r>
            </a:p>
            <a:p>
              <a:pPr marL="423143" indent="-423143" algn="just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Membaca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teks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sastra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cerita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cerkak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bentuk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audiovisual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aural.</a:t>
              </a:r>
              <a:endParaRPr lang="id-ID" sz="1867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7FF821C-D3F7-5AEA-DB3A-2F6E74FA2260}"/>
                </a:ext>
              </a:extLst>
            </p:cNvPr>
            <p:cNvSpPr/>
            <p:nvPr/>
          </p:nvSpPr>
          <p:spPr>
            <a:xfrm>
              <a:off x="0" y="1847850"/>
              <a:ext cx="3769359" cy="3429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280816" y="2453143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168A93E-86B8-3FAA-87A5-3BD7439D8094}"/>
              </a:ext>
            </a:extLst>
          </p:cNvPr>
          <p:cNvGrpSpPr/>
          <p:nvPr/>
        </p:nvGrpSpPr>
        <p:grpSpPr>
          <a:xfrm>
            <a:off x="645982" y="858404"/>
            <a:ext cx="1212868" cy="1228567"/>
            <a:chOff x="4340143" y="1954100"/>
            <a:chExt cx="1428751" cy="1447246"/>
          </a:xfrm>
        </p:grpSpPr>
        <p:pic>
          <p:nvPicPr>
            <p:cNvPr id="17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id="{B1DD3B43-9CE8-0C73-D077-161334680A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AA3EBF4-01C9-6C86-52CC-5B370053982A}"/>
                </a:ext>
              </a:extLst>
            </p:cNvPr>
            <p:cNvSpPr/>
            <p:nvPr/>
          </p:nvSpPr>
          <p:spPr>
            <a:xfrm>
              <a:off x="4505453" y="2200668"/>
              <a:ext cx="1068128" cy="978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4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01D14513-D95B-4F3F-2655-8207EA961F7E}"/>
              </a:ext>
            </a:extLst>
          </p:cNvPr>
          <p:cNvSpPr txBox="1"/>
          <p:nvPr/>
        </p:nvSpPr>
        <p:spPr>
          <a:xfrm>
            <a:off x="1833381" y="1376707"/>
            <a:ext cx="5527746" cy="78079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85568" tIns="142783" rIns="285568" bIns="142783" rtlCol="0">
            <a:spAutoFit/>
          </a:bodyPr>
          <a:lstStyle/>
          <a:p>
            <a:r>
              <a:rPr lang="en-US" sz="3200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Kekancan</a:t>
            </a:r>
            <a:endParaRPr lang="en-US" sz="32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58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FCEABBF4-5BB8-AEE1-E03D-5EA5284D3407}"/>
              </a:ext>
            </a:extLst>
          </p:cNvPr>
          <p:cNvGrpSpPr/>
          <p:nvPr/>
        </p:nvGrpSpPr>
        <p:grpSpPr>
          <a:xfrm>
            <a:off x="609600" y="889000"/>
            <a:ext cx="10714616" cy="3496167"/>
            <a:chOff x="0" y="1847850"/>
            <a:chExt cx="4038600" cy="2622123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2552547-371E-D0BB-3BFD-9FFA8F4A29B7}"/>
                </a:ext>
              </a:extLst>
            </p:cNvPr>
            <p:cNvSpPr/>
            <p:nvPr/>
          </p:nvSpPr>
          <p:spPr>
            <a:xfrm>
              <a:off x="0" y="2507562"/>
              <a:ext cx="3923713" cy="19624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0" hangingPunct="0">
                <a:spcBef>
                  <a:spcPts val="800"/>
                </a:spcBef>
              </a:pP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Bernalar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kritis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:</a:t>
              </a:r>
              <a:endParaRPr lang="en-US" sz="1867" b="1" dirty="0">
                <a:latin typeface="Calibri" pitchFamily="34" charset="0"/>
                <a:cs typeface="Calibri" pitchFamily="34" charset="0"/>
              </a:endParaRPr>
            </a:p>
            <a:p>
              <a:pPr marL="342900" indent="-342900" algn="just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Memperoleh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memproses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informasi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gagasan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melalui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isi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teks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cerita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cekak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algn="just" eaLnBrk="0" hangingPunct="0">
                <a:spcBef>
                  <a:spcPts val="800"/>
                </a:spcBef>
              </a:pP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Kreatif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:</a:t>
              </a:r>
              <a:endParaRPr lang="en-US" sz="1867" b="1" dirty="0">
                <a:latin typeface="Calibri" pitchFamily="34" charset="0"/>
                <a:cs typeface="Calibri" pitchFamily="34" charset="0"/>
              </a:endParaRPr>
            </a:p>
            <a:p>
              <a:pPr marL="342900" indent="-342900" algn="just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Menghasilkan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karya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tindakan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orisinal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memproduksi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video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cerita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cekak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prinsip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diferensiasi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produk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algn="just" eaLnBrk="0" hangingPunct="0">
                <a:spcBef>
                  <a:spcPts val="800"/>
                </a:spcBef>
              </a:pP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Gotong</a:t>
              </a:r>
              <a:r>
                <a:rPr lang="en-US" sz="1867" b="1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royong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:</a:t>
              </a:r>
            </a:p>
            <a:p>
              <a:pPr marL="342900" indent="-342900" algn="just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Kolaborasi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melalui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diskusi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kelompok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isi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teks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cerita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cekak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  <a:endParaRPr lang="en-US" sz="1867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286B400-5A89-38C7-0E0E-E7D55F339586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791322E-DF5B-DE52-3130-4B9C8AEF8AD6}"/>
              </a:ext>
            </a:extLst>
          </p:cNvPr>
          <p:cNvSpPr/>
          <p:nvPr/>
        </p:nvSpPr>
        <p:spPr>
          <a:xfrm>
            <a:off x="867784" y="894795"/>
            <a:ext cx="4536035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Profil Pelajar Pancasila</a:t>
            </a:r>
            <a:r>
              <a:rPr lang="en-US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666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ounded Rectangle 1">
            <a:hlinkClick r:id="rId3" action="ppaction://hlinksldjump"/>
          </p:cNvPr>
          <p:cNvSpPr/>
          <p:nvPr/>
        </p:nvSpPr>
        <p:spPr>
          <a:xfrm>
            <a:off x="1455309" y="1990763"/>
            <a:ext cx="6989443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A. </a:t>
            </a:r>
            <a:r>
              <a:rPr lang="en-US" sz="2400" dirty="0" err="1" smtClean="0">
                <a:solidFill>
                  <a:schemeClr val="tx1"/>
                </a:solidFill>
              </a:rPr>
              <a:t>Nyemak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Crita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Cekak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5" name="Rounded Rectangle 24">
            <a:hlinkClick r:id="rId4" action="ppaction://hlinksldjump"/>
          </p:cNvPr>
          <p:cNvSpPr/>
          <p:nvPr/>
        </p:nvSpPr>
        <p:spPr>
          <a:xfrm>
            <a:off x="1455309" y="2881365"/>
            <a:ext cx="6989444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B. </a:t>
            </a:r>
            <a:r>
              <a:rPr lang="en-US" sz="2400" dirty="0" err="1" smtClean="0">
                <a:solidFill>
                  <a:schemeClr val="tx1"/>
                </a:solidFill>
              </a:rPr>
              <a:t>Maca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Crita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Cekak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0" name="Rounded Rectangle 29">
            <a:hlinkClick r:id="" action="ppaction://noaction"/>
          </p:cNvPr>
          <p:cNvSpPr/>
          <p:nvPr/>
        </p:nvSpPr>
        <p:spPr>
          <a:xfrm>
            <a:off x="1455309" y="3771967"/>
            <a:ext cx="6989444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C</a:t>
            </a:r>
            <a:r>
              <a:rPr lang="en-US" sz="2400" dirty="0" smtClean="0">
                <a:solidFill>
                  <a:schemeClr val="tx1"/>
                </a:solidFill>
              </a:rPr>
              <a:t>. </a:t>
            </a:r>
            <a:r>
              <a:rPr lang="en-US" sz="2400" dirty="0" err="1" smtClean="0">
                <a:solidFill>
                  <a:schemeClr val="tx1"/>
                </a:solidFill>
              </a:rPr>
              <a:t>Micara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Crita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Cekak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1" name="Rounded Rectangle 30">
            <a:hlinkClick r:id="rId5" action="ppaction://hlinksldjump"/>
          </p:cNvPr>
          <p:cNvSpPr/>
          <p:nvPr/>
        </p:nvSpPr>
        <p:spPr>
          <a:xfrm>
            <a:off x="1455309" y="4639429"/>
            <a:ext cx="6989443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D</a:t>
            </a:r>
            <a:r>
              <a:rPr lang="en-US" sz="2400" dirty="0" smtClean="0">
                <a:solidFill>
                  <a:schemeClr val="tx1"/>
                </a:solidFill>
              </a:rPr>
              <a:t>. </a:t>
            </a:r>
            <a:r>
              <a:rPr lang="en-US" sz="2400" dirty="0" err="1" smtClean="0">
                <a:solidFill>
                  <a:schemeClr val="tx1"/>
                </a:solidFill>
              </a:rPr>
              <a:t>Nulis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Crita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Cekak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1273576" y="1045653"/>
            <a:ext cx="816806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Materi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Pembelajaran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/>
              <a:t>Kekancan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69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3230682" y="999130"/>
            <a:ext cx="429214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cs typeface="Arial" panose="020B0604020202020204" pitchFamily="34" charset="0"/>
              </a:rPr>
              <a:t>A. </a:t>
            </a:r>
            <a:r>
              <a:rPr lang="en-US" sz="3200" dirty="0" err="1" smtClean="0"/>
              <a:t>Nyemak</a:t>
            </a:r>
            <a:r>
              <a:rPr lang="en-US" sz="3200" dirty="0" smtClean="0"/>
              <a:t> </a:t>
            </a:r>
            <a:r>
              <a:rPr lang="en-US" sz="3200" dirty="0" err="1"/>
              <a:t>Crita</a:t>
            </a:r>
            <a:r>
              <a:rPr lang="en-US" sz="3200" dirty="0"/>
              <a:t> </a:t>
            </a:r>
            <a:r>
              <a:rPr lang="en-US" sz="3200" dirty="0" err="1" smtClean="0"/>
              <a:t>Cekak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57551" y="2338612"/>
            <a:ext cx="9811479" cy="2180776"/>
          </a:xfrm>
          <a:prstGeom prst="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>
              <a:lnSpc>
                <a:spcPct val="150000"/>
              </a:lnSpc>
            </a:pPr>
            <a:r>
              <a:rPr lang="en-US" sz="2400" dirty="0" err="1" smtClean="0">
                <a:solidFill>
                  <a:sysClr val="windowText" lastClr="000000"/>
                </a:solidFill>
              </a:rPr>
              <a:t>Cerkak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yaiku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cekakan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saka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crita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cekak</a:t>
            </a:r>
            <a:r>
              <a:rPr lang="en-US" sz="2400" dirty="0" smtClean="0">
                <a:solidFill>
                  <a:sysClr val="windowText" lastClr="000000"/>
                </a:solidFill>
              </a:rPr>
              <a:t>,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ana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kang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ngarani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crikak</a:t>
            </a:r>
            <a:r>
              <a:rPr lang="en-US" sz="2400" dirty="0" smtClean="0">
                <a:solidFill>
                  <a:sysClr val="windowText" lastClr="000000"/>
                </a:solidFill>
              </a:rPr>
              <a:t>,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yaiku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karangan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kang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diandharake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wujud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crita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kanthi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tema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,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perkara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,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lan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paraga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kang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winates</a:t>
            </a:r>
            <a:r>
              <a:rPr lang="en-US" sz="2400" dirty="0" smtClean="0">
                <a:solidFill>
                  <a:sysClr val="windowText" lastClr="000000"/>
                </a:solidFill>
              </a:rPr>
              <a:t>. </a:t>
            </a:r>
            <a:r>
              <a:rPr lang="en-US" sz="2400" dirty="0" err="1">
                <a:solidFill>
                  <a:sysClr val="windowText" lastClr="000000"/>
                </a:solidFill>
              </a:rPr>
              <a:t>Siswa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bisa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nyemak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smtClean="0">
                <a:solidFill>
                  <a:sysClr val="windowText" lastClr="000000"/>
                </a:solidFill>
              </a:rPr>
              <a:t>audio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pethilan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crita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smtClean="0">
                <a:solidFill>
                  <a:sysClr val="windowText" lastClr="000000"/>
                </a:solidFill>
              </a:rPr>
              <a:t>cekak </a:t>
            </a:r>
            <a:r>
              <a:rPr lang="en-US" sz="2400" dirty="0" err="1">
                <a:solidFill>
                  <a:sysClr val="windowText" lastClr="000000"/>
                </a:solidFill>
              </a:rPr>
              <a:t>kanthi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i="1" dirty="0">
                <a:solidFill>
                  <a:sysClr val="windowText" lastClr="000000"/>
                </a:solidFill>
              </a:rPr>
              <a:t>scan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kode</a:t>
            </a:r>
            <a:r>
              <a:rPr lang="en-US" sz="2400" dirty="0">
                <a:solidFill>
                  <a:sysClr val="windowText" lastClr="000000"/>
                </a:solidFill>
              </a:rPr>
              <a:t> QR </a:t>
            </a:r>
            <a:r>
              <a:rPr lang="en-US" sz="2400" dirty="0" err="1">
                <a:solidFill>
                  <a:sysClr val="windowText" lastClr="000000"/>
                </a:solidFill>
              </a:rPr>
              <a:t>ing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ngisor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iki</a:t>
            </a:r>
            <a:r>
              <a:rPr lang="en-US" sz="2400" dirty="0">
                <a:solidFill>
                  <a:sysClr val="windowText" lastClr="000000"/>
                </a:solidFill>
              </a:rPr>
              <a:t>.</a:t>
            </a:r>
            <a:endParaRPr lang="id-ID" sz="2400" dirty="0">
              <a:solidFill>
                <a:sysClr val="windowText" lastClr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757" t="41961" r="36522" b="39412"/>
          <a:stretch/>
        </p:blipFill>
        <p:spPr>
          <a:xfrm>
            <a:off x="5217458" y="4781652"/>
            <a:ext cx="1223683" cy="12774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254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3409349" y="174673"/>
            <a:ext cx="379827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cs typeface="Arial" panose="020B0604020202020204" pitchFamily="34" charset="0"/>
              </a:rPr>
              <a:t>B. </a:t>
            </a:r>
            <a:r>
              <a:rPr lang="en-US" sz="3200" dirty="0" err="1"/>
              <a:t>Maca</a:t>
            </a:r>
            <a:r>
              <a:rPr lang="en-US" sz="3200" dirty="0"/>
              <a:t> </a:t>
            </a:r>
            <a:r>
              <a:rPr lang="en-US" sz="3200" dirty="0" err="1" smtClean="0"/>
              <a:t>Crita</a:t>
            </a:r>
            <a:r>
              <a:rPr lang="en-US" sz="3200" dirty="0" smtClean="0"/>
              <a:t> </a:t>
            </a:r>
            <a:r>
              <a:rPr lang="en-US" sz="3200" dirty="0" err="1" smtClean="0"/>
              <a:t>Cekak</a:t>
            </a:r>
            <a:r>
              <a:rPr lang="en-US" sz="3200" dirty="0" smtClean="0"/>
              <a:t> 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278243407"/>
              </p:ext>
            </p:extLst>
          </p:nvPr>
        </p:nvGraphicFramePr>
        <p:xfrm>
          <a:off x="1465730" y="1103246"/>
          <a:ext cx="10098740" cy="55261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5800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524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301043" y="641829"/>
            <a:ext cx="2985082" cy="645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Unsur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Intrinsik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14490" y="1730614"/>
            <a:ext cx="298508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Tema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14490" y="2783541"/>
            <a:ext cx="298508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Paraga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14490" y="3767843"/>
            <a:ext cx="298508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Alur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01043" y="4752145"/>
            <a:ext cx="298508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Latar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01043" y="5638797"/>
            <a:ext cx="298508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Amanat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Google Shape;1457;p22"/>
          <p:cNvSpPr/>
          <p:nvPr/>
        </p:nvSpPr>
        <p:spPr>
          <a:xfrm rot="5400000">
            <a:off x="5660609" y="1467163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0070C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457;p22"/>
          <p:cNvSpPr/>
          <p:nvPr/>
        </p:nvSpPr>
        <p:spPr>
          <a:xfrm rot="5400000">
            <a:off x="5653802" y="2503566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457;p22"/>
          <p:cNvSpPr/>
          <p:nvPr/>
        </p:nvSpPr>
        <p:spPr>
          <a:xfrm rot="5400000">
            <a:off x="5647162" y="5242628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457;p22"/>
          <p:cNvSpPr/>
          <p:nvPr/>
        </p:nvSpPr>
        <p:spPr>
          <a:xfrm rot="5400000">
            <a:off x="5660609" y="3539969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00B05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57;p22"/>
          <p:cNvSpPr/>
          <p:nvPr/>
        </p:nvSpPr>
        <p:spPr>
          <a:xfrm rot="5400000">
            <a:off x="5660609" y="4488694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0070C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7123112" y="1674520"/>
            <a:ext cx="3414390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Idhe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dasar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crita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panulis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123112" y="2767017"/>
            <a:ext cx="3414390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Lakon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sajroning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crita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123112" y="3774564"/>
            <a:ext cx="3414390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Urut-urutaning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crita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123112" y="4782111"/>
            <a:ext cx="3414390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Ngemot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wektu</a:t>
            </a:r>
            <a:r>
              <a:rPr lang="en-US" sz="2400" dirty="0" smtClean="0">
                <a:solidFill>
                  <a:schemeClr val="tx1"/>
                </a:solidFill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</a:rPr>
              <a:t>panggonan</a:t>
            </a:r>
            <a:r>
              <a:rPr lang="en-US" sz="2400" dirty="0" smtClean="0">
                <a:solidFill>
                  <a:schemeClr val="tx1"/>
                </a:solidFill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</a:rPr>
              <a:t>lan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swasana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123112" y="5696088"/>
            <a:ext cx="3414390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Pesen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kang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arep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diandharake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panulis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77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14490" y="1018346"/>
            <a:ext cx="2985082" cy="645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Unsur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Ekstrinsik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14490" y="2376070"/>
            <a:ext cx="298508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Latar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belakang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panulis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01043" y="3560586"/>
            <a:ext cx="298508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Latar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belakang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pamaca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01043" y="4674239"/>
            <a:ext cx="298508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Psikologi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panulis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lan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pamaca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612624" y="2353659"/>
            <a:ext cx="3862631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Faktor-faktor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kang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ana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ing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sajroning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dhiri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panulis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12624" y="3523552"/>
            <a:ext cx="3849185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Faktor-faktor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kang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ana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ing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sajroning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dhiri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pamaca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12621" y="4656815"/>
            <a:ext cx="3849188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Babagan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jiwa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saka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panulis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lan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pamaca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minangka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pribadhi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Google Shape;1457;p22"/>
          <p:cNvSpPr/>
          <p:nvPr/>
        </p:nvSpPr>
        <p:spPr>
          <a:xfrm rot="5400000">
            <a:off x="5257199" y="2112619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0070C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457;p22"/>
          <p:cNvSpPr/>
          <p:nvPr/>
        </p:nvSpPr>
        <p:spPr>
          <a:xfrm rot="5400000">
            <a:off x="5313286" y="3250109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457;p22"/>
          <p:cNvSpPr/>
          <p:nvPr/>
        </p:nvSpPr>
        <p:spPr>
          <a:xfrm rot="5400000">
            <a:off x="5313287" y="4393366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00B05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09471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Google Shape;1331;p48"/>
          <p:cNvSpPr txBox="1"/>
          <p:nvPr/>
        </p:nvSpPr>
        <p:spPr>
          <a:xfrm>
            <a:off x="1402110" y="1560190"/>
            <a:ext cx="9132050" cy="1091039"/>
          </a:xfrm>
          <a:prstGeom prst="round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ea typeface="Fira Sans Extra Condensed SemiBold"/>
                <a:cs typeface="Fira Sans Extra Condensed SemiBold"/>
                <a:sym typeface="Fira Sans Extra Condensed SemiBold"/>
              </a:rPr>
              <a:t>Pepindhan yaiku tembung linggane pindha kang tegese kaya, memper, kadya, kadi, meh padha. Pepindhan iku tetembungan kang duwe surasa irib-iriban utawa emper. Tuladhane: </a:t>
            </a:r>
            <a:endParaRPr sz="2400" dirty="0"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3630871" y="639828"/>
            <a:ext cx="36256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200" dirty="0" err="1" smtClean="0">
                <a:cs typeface="Arial" panose="020B0604020202020204" pitchFamily="34" charset="0"/>
              </a:rPr>
              <a:t>Kawruh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Basa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710065" y="5114797"/>
            <a:ext cx="6407041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Aku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lan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Gandrung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rakete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i="1" dirty="0" smtClean="0">
                <a:solidFill>
                  <a:schemeClr val="tx1"/>
                </a:solidFill>
              </a:rPr>
              <a:t>kaya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sedulur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sinarawedi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12987" y="3000276"/>
            <a:ext cx="437361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Bungahe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i="1" dirty="0" smtClean="0">
                <a:solidFill>
                  <a:schemeClr val="tx1"/>
                </a:solidFill>
              </a:rPr>
              <a:t>kaya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ketiban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daru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710065" y="4017054"/>
            <a:ext cx="553298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Cep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klakep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i="1" dirty="0" smtClean="0">
                <a:solidFill>
                  <a:schemeClr val="tx1"/>
                </a:solidFill>
              </a:rPr>
              <a:t>kaya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orong-orong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kepidhak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98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1808</TotalTime>
  <Words>343</Words>
  <Application>Microsoft Office PowerPoint</Application>
  <PresentationFormat>Widescreen</PresentationFormat>
  <Paragraphs>74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Arial</vt:lpstr>
      <vt:lpstr>Calibri</vt:lpstr>
      <vt:lpstr>Calibri Light</vt:lpstr>
      <vt:lpstr>Cambria</vt:lpstr>
      <vt:lpstr>Coming Soon</vt:lpstr>
      <vt:lpstr>Fira Sans Extra Condensed SemiBold</vt:lpstr>
      <vt:lpstr>Nerko One</vt:lpstr>
      <vt:lpstr>Roboto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LENOVO</cp:lastModifiedBy>
  <cp:revision>264</cp:revision>
  <dcterms:created xsi:type="dcterms:W3CDTF">2022-05-10T01:11:12Z</dcterms:created>
  <dcterms:modified xsi:type="dcterms:W3CDTF">2023-04-14T07:37:54Z</dcterms:modified>
</cp:coreProperties>
</file>